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7.xml" ContentType="application/vnd.openxmlformats-officedocument.theme+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theme/theme9.xml" ContentType="application/vnd.openxmlformats-officedocument.theme+xml"/>
  <Override PartName="/ppt/slideLayouts/slideLayout21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6" r:id="rId6"/>
    <p:sldMasterId id="2147484971" r:id="rId7"/>
    <p:sldMasterId id="2147483921" r:id="rId8"/>
    <p:sldMasterId id="2147486079" r:id="rId9"/>
    <p:sldMasterId id="2147485703" r:id="rId10"/>
    <p:sldMasterId id="2147483704" r:id="rId11"/>
    <p:sldMasterId id="2147483772" r:id="rId12"/>
    <p:sldMasterId id="2147483782" r:id="rId13"/>
  </p:sldMasterIdLst>
  <p:notesMasterIdLst>
    <p:notesMasterId r:id="rId52"/>
  </p:notesMasterIdLst>
  <p:handoutMasterIdLst>
    <p:handoutMasterId r:id="rId53"/>
  </p:handoutMasterIdLst>
  <p:sldIdLst>
    <p:sldId id="266" r:id="rId14"/>
    <p:sldId id="2147479617" r:id="rId15"/>
    <p:sldId id="2147479569" r:id="rId16"/>
    <p:sldId id="2147479607" r:id="rId17"/>
    <p:sldId id="2147479621" r:id="rId18"/>
    <p:sldId id="2147479622" r:id="rId19"/>
    <p:sldId id="2147482277" r:id="rId20"/>
    <p:sldId id="272" r:id="rId21"/>
    <p:sldId id="273" r:id="rId22"/>
    <p:sldId id="268" r:id="rId23"/>
    <p:sldId id="2147479610" r:id="rId24"/>
    <p:sldId id="2147483646" r:id="rId25"/>
    <p:sldId id="264" r:id="rId26"/>
    <p:sldId id="270" r:id="rId27"/>
    <p:sldId id="271" r:id="rId28"/>
    <p:sldId id="274" r:id="rId29"/>
    <p:sldId id="276" r:id="rId30"/>
    <p:sldId id="2147482278" r:id="rId31"/>
    <p:sldId id="259" r:id="rId32"/>
    <p:sldId id="256" r:id="rId33"/>
    <p:sldId id="257" r:id="rId34"/>
    <p:sldId id="2147482297" r:id="rId35"/>
    <p:sldId id="279" r:id="rId36"/>
    <p:sldId id="280" r:id="rId37"/>
    <p:sldId id="281" r:id="rId38"/>
    <p:sldId id="269" r:id="rId39"/>
    <p:sldId id="262" r:id="rId40"/>
    <p:sldId id="286" r:id="rId41"/>
    <p:sldId id="267" r:id="rId42"/>
    <p:sldId id="2147479670" r:id="rId43"/>
    <p:sldId id="2147482279" r:id="rId44"/>
    <p:sldId id="2147479609" r:id="rId45"/>
    <p:sldId id="278" r:id="rId46"/>
    <p:sldId id="263" r:id="rId47"/>
    <p:sldId id="277" r:id="rId48"/>
    <p:sldId id="2147479619" r:id="rId49"/>
    <p:sldId id="2147481902" r:id="rId50"/>
    <p:sldId id="265" r:id="rId5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 BRK443" id="{38B656EC-D568-4EF7-8842-9FA1AE1192C9}">
          <p14:sldIdLst>
            <p14:sldId id="266"/>
            <p14:sldId id="2147479617"/>
            <p14:sldId id="2147479569"/>
            <p14:sldId id="2147479607"/>
            <p14:sldId id="2147479621"/>
            <p14:sldId id="2147479622"/>
          </p14:sldIdLst>
        </p14:section>
        <p14:section name="Chapter 1 - Setting the Scene" id="{EC9818B7-AFBF-7B41-BE89-69FDFECFD980}">
          <p14:sldIdLst>
            <p14:sldId id="2147482277"/>
            <p14:sldId id="272"/>
            <p14:sldId id="273"/>
            <p14:sldId id="268"/>
            <p14:sldId id="2147479610"/>
            <p14:sldId id="2147483646"/>
            <p14:sldId id="264"/>
            <p14:sldId id="270"/>
            <p14:sldId id="271"/>
            <p14:sldId id="274"/>
            <p14:sldId id="276"/>
          </p14:sldIdLst>
        </p14:section>
        <p14:section name="Chapter 2 - Build" id="{A0CC12D6-47DF-B44D-BB1C-016BFE538CC9}">
          <p14:sldIdLst>
            <p14:sldId id="2147482278"/>
            <p14:sldId id="259"/>
            <p14:sldId id="256"/>
            <p14:sldId id="257"/>
            <p14:sldId id="2147482297"/>
            <p14:sldId id="279"/>
            <p14:sldId id="280"/>
            <p14:sldId id="281"/>
          </p14:sldIdLst>
        </p14:section>
        <p14:section name="Chapter 3 - What's Next" id="{85E457FA-8E98-46B3-8677-CA5FBDCBD34F}">
          <p14:sldIdLst>
            <p14:sldId id="269"/>
            <p14:sldId id="262"/>
            <p14:sldId id="286"/>
            <p14:sldId id="267"/>
            <p14:sldId id="2147479670"/>
          </p14:sldIdLst>
        </p14:section>
        <p14:section name="Chapter 4 - Takeaways" id="{DDB27861-E06D-FA42-9F61-066CDBB91112}">
          <p14:sldIdLst>
            <p14:sldId id="2147482279"/>
            <p14:sldId id="2147479609"/>
            <p14:sldId id="278"/>
            <p14:sldId id="263"/>
            <p14:sldId id="277"/>
            <p14:sldId id="2147479619"/>
            <p14:sldId id="2147481902"/>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D2CC"/>
    <a:srgbClr val="AC35AF"/>
    <a:srgbClr val="071F2D"/>
    <a:srgbClr val="FFFFFF"/>
    <a:srgbClr val="4D3677"/>
    <a:srgbClr val="8661C5"/>
    <a:srgbClr val="D4EC8E"/>
    <a:srgbClr val="2A446F"/>
    <a:srgbClr val="091F2C"/>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418D0A-522D-EB4B-82B3-7FFE76F87573}" v="21" dt="2025-04-18T17:56:02.6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slide" Target="slides/slide37.xml"/><Relationship Id="rId55"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3.xml"/><Relationship Id="rId29" Type="http://schemas.openxmlformats.org/officeDocument/2006/relationships/slide" Target="slides/slide16.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8.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microsoft.com/office/2016/11/relationships/changesInfo" Target="changesInfos/changesInfo1.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theme" Target="theme/theme1.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briela de Queiroz" userId="S::gdequeiroz@microsoft.com::ba443eb7-dbe1-4f0b-82f4-381e67ab094b" providerId="AD" clId="Web-{250A7764-837A-6103-6F5E-7F05A535E48A}"/>
    <pc:docChg chg="modSld">
      <pc:chgData name="Gabriela de Queiroz" userId="S::gdequeiroz@microsoft.com::ba443eb7-dbe1-4f0b-82f4-381e67ab094b" providerId="AD" clId="Web-{250A7764-837A-6103-6F5E-7F05A535E48A}" dt="2025-04-10T00:01:27.385" v="26"/>
      <pc:docMkLst>
        <pc:docMk/>
      </pc:docMkLst>
      <pc:sldChg chg="modNotes">
        <pc:chgData name="Gabriela de Queiroz" userId="S::gdequeiroz@microsoft.com::ba443eb7-dbe1-4f0b-82f4-381e67ab094b" providerId="AD" clId="Web-{250A7764-837A-6103-6F5E-7F05A535E48A}" dt="2025-04-10T00:01:27.385" v="26"/>
        <pc:sldMkLst>
          <pc:docMk/>
          <pc:sldMk cId="424858209" sldId="264"/>
        </pc:sldMkLst>
      </pc:sldChg>
    </pc:docChg>
  </pc:docChgLst>
  <pc:docChgLst>
    <pc:chgData name="Gabriela de Queiroz" userId="S::gdequeiroz@microsoft.com::ba443eb7-dbe1-4f0b-82f4-381e67ab094b" providerId="AD" clId="Web-{61875B8C-E8C0-BF3F-F23A-CF0728BF708B}"/>
    <pc:docChg chg="modSld">
      <pc:chgData name="Gabriela de Queiroz" userId="S::gdequeiroz@microsoft.com::ba443eb7-dbe1-4f0b-82f4-381e67ab094b" providerId="AD" clId="Web-{61875B8C-E8C0-BF3F-F23A-CF0728BF708B}" dt="2025-04-15T00:28:15.682" v="0" actId="20577"/>
      <pc:docMkLst>
        <pc:docMk/>
      </pc:docMkLst>
      <pc:sldChg chg="modSp">
        <pc:chgData name="Gabriela de Queiroz" userId="S::gdequeiroz@microsoft.com::ba443eb7-dbe1-4f0b-82f4-381e67ab094b" providerId="AD" clId="Web-{61875B8C-E8C0-BF3F-F23A-CF0728BF708B}" dt="2025-04-15T00:28:15.682" v="0" actId="20577"/>
        <pc:sldMkLst>
          <pc:docMk/>
          <pc:sldMk cId="3463452854" sldId="263"/>
        </pc:sldMkLst>
        <pc:spChg chg="mod">
          <ac:chgData name="Gabriela de Queiroz" userId="S::gdequeiroz@microsoft.com::ba443eb7-dbe1-4f0b-82f4-381e67ab094b" providerId="AD" clId="Web-{61875B8C-E8C0-BF3F-F23A-CF0728BF708B}" dt="2025-04-15T00:28:15.682" v="0" actId="20577"/>
          <ac:spMkLst>
            <pc:docMk/>
            <pc:sldMk cId="3463452854" sldId="263"/>
            <ac:spMk id="2" creationId="{478305BC-EA9D-8EA2-5130-D553A0327DE2}"/>
          </ac:spMkLst>
        </pc:spChg>
      </pc:sldChg>
    </pc:docChg>
  </pc:docChgLst>
  <pc:docChgLst>
    <pc:chgData name="Gabriela de Queiroz" userId="S::gdequeiroz@microsoft.com::ba443eb7-dbe1-4f0b-82f4-381e67ab094b" providerId="AD" clId="Web-{1B88D6EF-A33F-16FD-6992-57A01CA4A204}"/>
    <pc:docChg chg="modSld modMainMaster">
      <pc:chgData name="Gabriela de Queiroz" userId="S::gdequeiroz@microsoft.com::ba443eb7-dbe1-4f0b-82f4-381e67ab094b" providerId="AD" clId="Web-{1B88D6EF-A33F-16FD-6992-57A01CA4A204}" dt="2025-04-10T00:34:27.802" v="439"/>
      <pc:docMkLst>
        <pc:docMk/>
      </pc:docMkLst>
      <pc:sldChg chg="modNotes">
        <pc:chgData name="Gabriela de Queiroz" userId="S::gdequeiroz@microsoft.com::ba443eb7-dbe1-4f0b-82f4-381e67ab094b" providerId="AD" clId="Web-{1B88D6EF-A33F-16FD-6992-57A01CA4A204}" dt="2025-04-10T00:34:27.802" v="439"/>
        <pc:sldMkLst>
          <pc:docMk/>
          <pc:sldMk cId="424858209" sldId="264"/>
        </pc:sldMkLst>
      </pc:sldChg>
      <pc:sldMasterChg chg="delSp">
        <pc:chgData name="Gabriela de Queiroz" userId="S::gdequeiroz@microsoft.com::ba443eb7-dbe1-4f0b-82f4-381e67ab094b" providerId="AD" clId="Web-{1B88D6EF-A33F-16FD-6992-57A01CA4A204}" dt="2025-04-10T00:01:51.852" v="0" actId="33475"/>
        <pc:sldMasterMkLst>
          <pc:docMk/>
          <pc:sldMasterMk cId="2830749065" sldId="2147483921"/>
        </pc:sldMasterMkLst>
      </pc:sldMasterChg>
      <pc:sldMasterChg chg="delSp">
        <pc:chgData name="Gabriela de Queiroz" userId="S::gdequeiroz@microsoft.com::ba443eb7-dbe1-4f0b-82f4-381e67ab094b" providerId="AD" clId="Web-{1B88D6EF-A33F-16FD-6992-57A01CA4A204}" dt="2025-04-10T00:01:51.852" v="0" actId="33475"/>
        <pc:sldMasterMkLst>
          <pc:docMk/>
          <pc:sldMasterMk cId="4159527087" sldId="2147484971"/>
        </pc:sldMasterMkLst>
      </pc:sldMasterChg>
      <pc:sldMasterChg chg="delSp">
        <pc:chgData name="Gabriela de Queiroz" userId="S::gdequeiroz@microsoft.com::ba443eb7-dbe1-4f0b-82f4-381e67ab094b" providerId="AD" clId="Web-{1B88D6EF-A33F-16FD-6992-57A01CA4A204}" dt="2025-04-10T00:01:51.852" v="0" actId="33475"/>
        <pc:sldMasterMkLst>
          <pc:docMk/>
          <pc:sldMasterMk cId="3418689686" sldId="2147485447"/>
        </pc:sldMasterMkLst>
      </pc:sldMasterChg>
      <pc:sldMasterChg chg="delSp">
        <pc:chgData name="Gabriela de Queiroz" userId="S::gdequeiroz@microsoft.com::ba443eb7-dbe1-4f0b-82f4-381e67ab094b" providerId="AD" clId="Web-{1B88D6EF-A33F-16FD-6992-57A01CA4A204}" dt="2025-04-10T00:01:51.852" v="0" actId="33475"/>
        <pc:sldMasterMkLst>
          <pc:docMk/>
          <pc:sldMasterMk cId="963631770" sldId="2147485551"/>
        </pc:sldMasterMkLst>
      </pc:sldMasterChg>
      <pc:sldMasterChg chg="delSp">
        <pc:chgData name="Gabriela de Queiroz" userId="S::gdequeiroz@microsoft.com::ba443eb7-dbe1-4f0b-82f4-381e67ab094b" providerId="AD" clId="Web-{1B88D6EF-A33F-16FD-6992-57A01CA4A204}" dt="2025-04-10T00:01:51.852" v="0" actId="33475"/>
        <pc:sldMasterMkLst>
          <pc:docMk/>
          <pc:sldMasterMk cId="3494312784" sldId="2147485606"/>
        </pc:sldMasterMkLst>
      </pc:sldMasterChg>
      <pc:sldMasterChg chg="delSp">
        <pc:chgData name="Gabriela de Queiroz" userId="S::gdequeiroz@microsoft.com::ba443eb7-dbe1-4f0b-82f4-381e67ab094b" providerId="AD" clId="Web-{1B88D6EF-A33F-16FD-6992-57A01CA4A204}" dt="2025-04-10T00:01:51.852" v="0" actId="33475"/>
        <pc:sldMasterMkLst>
          <pc:docMk/>
          <pc:sldMasterMk cId="2395746271" sldId="2147485703"/>
        </pc:sldMasterMkLst>
      </pc:sldMasterChg>
      <pc:sldMasterChg chg="delSp">
        <pc:chgData name="Gabriela de Queiroz" userId="S::gdequeiroz@microsoft.com::ba443eb7-dbe1-4f0b-82f4-381e67ab094b" providerId="AD" clId="Web-{1B88D6EF-A33F-16FD-6992-57A01CA4A204}" dt="2025-04-10T00:01:51.852" v="0" actId="33475"/>
        <pc:sldMasterMkLst>
          <pc:docMk/>
          <pc:sldMasterMk cId="963631770" sldId="2147486079"/>
        </pc:sldMasterMkLst>
      </pc:sldMasterChg>
    </pc:docChg>
  </pc:docChgLst>
  <pc:docChgLst>
    <pc:chgData name="Gabriela de Queiroz" userId="S::gdequeiroz@microsoft.com::ba443eb7-dbe1-4f0b-82f4-381e67ab094b" providerId="AD" clId="Web-{40FBA93B-E569-E41E-1282-C82990DAB1F9}"/>
    <pc:docChg chg="modSld">
      <pc:chgData name="Gabriela de Queiroz" userId="S::gdequeiroz@microsoft.com::ba443eb7-dbe1-4f0b-82f4-381e67ab094b" providerId="AD" clId="Web-{40FBA93B-E569-E41E-1282-C82990DAB1F9}" dt="2025-04-10T15:26:52.014" v="1"/>
      <pc:docMkLst>
        <pc:docMk/>
      </pc:docMkLst>
      <pc:sldChg chg="modNotes">
        <pc:chgData name="Gabriela de Queiroz" userId="S::gdequeiroz@microsoft.com::ba443eb7-dbe1-4f0b-82f4-381e67ab094b" providerId="AD" clId="Web-{40FBA93B-E569-E41E-1282-C82990DAB1F9}" dt="2025-04-10T15:26:52.014" v="1"/>
        <pc:sldMkLst>
          <pc:docMk/>
          <pc:sldMk cId="3632990832" sldId="257"/>
        </pc:sldMkLst>
      </pc:sldChg>
    </pc:docChg>
  </pc:docChgLst>
  <pc:docChgLst>
    <pc:chgData name="Gabriela de Queiroz" userId="ba443eb7-dbe1-4f0b-82f4-381e67ab094b" providerId="ADAL" clId="{EA418D0A-522D-EB4B-82B3-7FFE76F87573}"/>
    <pc:docChg chg="undo custSel addSld delSld modSld sldOrd addSection delSection modSection modShowInfo">
      <pc:chgData name="Gabriela de Queiroz" userId="ba443eb7-dbe1-4f0b-82f4-381e67ab094b" providerId="ADAL" clId="{EA418D0A-522D-EB4B-82B3-7FFE76F87573}" dt="2025-04-18T17:56:02.648" v="5187" actId="20577"/>
      <pc:docMkLst>
        <pc:docMk/>
      </pc:docMkLst>
      <pc:sldChg chg="modNotesTx">
        <pc:chgData name="Gabriela de Queiroz" userId="ba443eb7-dbe1-4f0b-82f4-381e67ab094b" providerId="ADAL" clId="{EA418D0A-522D-EB4B-82B3-7FFE76F87573}" dt="2025-04-10T06:06:19.517" v="2092" actId="20577"/>
        <pc:sldMkLst>
          <pc:docMk/>
          <pc:sldMk cId="3340219133" sldId="256"/>
        </pc:sldMkLst>
      </pc:sldChg>
      <pc:sldChg chg="modSp modNotesTx">
        <pc:chgData name="Gabriela de Queiroz" userId="ba443eb7-dbe1-4f0b-82f4-381e67ab094b" providerId="ADAL" clId="{EA418D0A-522D-EB4B-82B3-7FFE76F87573}" dt="2025-04-18T17:54:44.211" v="5175" actId="20577"/>
        <pc:sldMkLst>
          <pc:docMk/>
          <pc:sldMk cId="3632990832" sldId="257"/>
        </pc:sldMkLst>
        <pc:spChg chg="mod">
          <ac:chgData name="Gabriela de Queiroz" userId="ba443eb7-dbe1-4f0b-82f4-381e67ab094b" providerId="ADAL" clId="{EA418D0A-522D-EB4B-82B3-7FFE76F87573}" dt="2025-04-10T06:07:45.259" v="2108" actId="20577"/>
          <ac:spMkLst>
            <pc:docMk/>
            <pc:sldMk cId="3632990832" sldId="257"/>
            <ac:spMk id="3" creationId="{530F962C-5082-8D08-A068-A4E829DDFD30}"/>
          </ac:spMkLst>
        </pc:spChg>
      </pc:sldChg>
      <pc:sldChg chg="del mod modShow">
        <pc:chgData name="Gabriela de Queiroz" userId="ba443eb7-dbe1-4f0b-82f4-381e67ab094b" providerId="ADAL" clId="{EA418D0A-522D-EB4B-82B3-7FFE76F87573}" dt="2025-04-18T17:49:51.474" v="5154" actId="2696"/>
        <pc:sldMkLst>
          <pc:docMk/>
          <pc:sldMk cId="2739835763" sldId="258"/>
        </pc:sldMkLst>
      </pc:sldChg>
      <pc:sldChg chg="modNotesTx">
        <pc:chgData name="Gabriela de Queiroz" userId="ba443eb7-dbe1-4f0b-82f4-381e67ab094b" providerId="ADAL" clId="{EA418D0A-522D-EB4B-82B3-7FFE76F87573}" dt="2025-04-18T17:54:30.377" v="5174" actId="20577"/>
        <pc:sldMkLst>
          <pc:docMk/>
          <pc:sldMk cId="2810749499" sldId="259"/>
        </pc:sldMkLst>
      </pc:sldChg>
      <pc:sldChg chg="del mod modShow">
        <pc:chgData name="Gabriela de Queiroz" userId="ba443eb7-dbe1-4f0b-82f4-381e67ab094b" providerId="ADAL" clId="{EA418D0A-522D-EB4B-82B3-7FFE76F87573}" dt="2025-04-18T17:49:51.458" v="5153" actId="2696"/>
        <pc:sldMkLst>
          <pc:docMk/>
          <pc:sldMk cId="1313937256" sldId="260"/>
        </pc:sldMkLst>
      </pc:sldChg>
      <pc:sldChg chg="del mod modShow">
        <pc:chgData name="Gabriela de Queiroz" userId="ba443eb7-dbe1-4f0b-82f4-381e67ab094b" providerId="ADAL" clId="{EA418D0A-522D-EB4B-82B3-7FFE76F87573}" dt="2025-04-18T17:49:46.015" v="5151" actId="2696"/>
        <pc:sldMkLst>
          <pc:docMk/>
          <pc:sldMk cId="1190849853" sldId="261"/>
        </pc:sldMkLst>
      </pc:sldChg>
      <pc:sldChg chg="modNotesTx">
        <pc:chgData name="Gabriela de Queiroz" userId="ba443eb7-dbe1-4f0b-82f4-381e67ab094b" providerId="ADAL" clId="{EA418D0A-522D-EB4B-82B3-7FFE76F87573}" dt="2025-04-18T17:55:15.668" v="5179" actId="20577"/>
        <pc:sldMkLst>
          <pc:docMk/>
          <pc:sldMk cId="6275960" sldId="262"/>
        </pc:sldMkLst>
      </pc:sldChg>
      <pc:sldChg chg="add del modNotesTx">
        <pc:chgData name="Gabriela de Queiroz" userId="ba443eb7-dbe1-4f0b-82f4-381e67ab094b" providerId="ADAL" clId="{EA418D0A-522D-EB4B-82B3-7FFE76F87573}" dt="2025-04-09T20:32:01.158" v="13" actId="20577"/>
        <pc:sldMkLst>
          <pc:docMk/>
          <pc:sldMk cId="1709487404" sldId="263"/>
        </pc:sldMkLst>
      </pc:sldChg>
      <pc:sldChg chg="modSp add del mod">
        <pc:chgData name="Gabriela de Queiroz" userId="ba443eb7-dbe1-4f0b-82f4-381e67ab094b" providerId="ADAL" clId="{EA418D0A-522D-EB4B-82B3-7FFE76F87573}" dt="2025-04-10T17:08:51.041" v="4577" actId="2696"/>
        <pc:sldMkLst>
          <pc:docMk/>
          <pc:sldMk cId="2692096649" sldId="263"/>
        </pc:sldMkLst>
      </pc:sldChg>
      <pc:sldChg chg="add del ord">
        <pc:chgData name="Gabriela de Queiroz" userId="ba443eb7-dbe1-4f0b-82f4-381e67ab094b" providerId="ADAL" clId="{EA418D0A-522D-EB4B-82B3-7FFE76F87573}" dt="2025-04-10T17:02:03.234" v="4522" actId="2696"/>
        <pc:sldMkLst>
          <pc:docMk/>
          <pc:sldMk cId="3444435633" sldId="263"/>
        </pc:sldMkLst>
      </pc:sldChg>
      <pc:sldChg chg="addSp delSp modSp new mod ord setBg">
        <pc:chgData name="Gabriela de Queiroz" userId="ba443eb7-dbe1-4f0b-82f4-381e67ab094b" providerId="ADAL" clId="{EA418D0A-522D-EB4B-82B3-7FFE76F87573}" dt="2025-04-10T17:26:06.669" v="4872" actId="1076"/>
        <pc:sldMkLst>
          <pc:docMk/>
          <pc:sldMk cId="3463452854" sldId="263"/>
        </pc:sldMkLst>
        <pc:spChg chg="mod">
          <ac:chgData name="Gabriela de Queiroz" userId="ba443eb7-dbe1-4f0b-82f4-381e67ab094b" providerId="ADAL" clId="{EA418D0A-522D-EB4B-82B3-7FFE76F87573}" dt="2025-04-10T17:26:06.669" v="4872" actId="1076"/>
          <ac:spMkLst>
            <pc:docMk/>
            <pc:sldMk cId="3463452854" sldId="263"/>
            <ac:spMk id="2" creationId="{478305BC-EA9D-8EA2-5130-D553A0327DE2}"/>
          </ac:spMkLst>
        </pc:spChg>
        <pc:spChg chg="add">
          <ac:chgData name="Gabriela de Queiroz" userId="ba443eb7-dbe1-4f0b-82f4-381e67ab094b" providerId="ADAL" clId="{EA418D0A-522D-EB4B-82B3-7FFE76F87573}" dt="2025-04-10T17:23:14.319" v="4847"/>
          <ac:spMkLst>
            <pc:docMk/>
            <pc:sldMk cId="3463452854" sldId="263"/>
            <ac:spMk id="3" creationId="{BECBB72F-0130-1E82-01D2-BA84378D6695}"/>
          </ac:spMkLst>
        </pc:spChg>
        <pc:picChg chg="add mod">
          <ac:chgData name="Gabriela de Queiroz" userId="ba443eb7-dbe1-4f0b-82f4-381e67ab094b" providerId="ADAL" clId="{EA418D0A-522D-EB4B-82B3-7FFE76F87573}" dt="2025-04-10T17:24:40.994" v="4862" actId="1076"/>
          <ac:picMkLst>
            <pc:docMk/>
            <pc:sldMk cId="3463452854" sldId="263"/>
            <ac:picMk id="4" creationId="{D6E673F4-8CD8-CA97-A972-68E13811893A}"/>
          </ac:picMkLst>
        </pc:picChg>
        <pc:picChg chg="add mod">
          <ac:chgData name="Gabriela de Queiroz" userId="ba443eb7-dbe1-4f0b-82f4-381e67ab094b" providerId="ADAL" clId="{EA418D0A-522D-EB4B-82B3-7FFE76F87573}" dt="2025-04-10T17:25:44.393" v="4868" actId="1076"/>
          <ac:picMkLst>
            <pc:docMk/>
            <pc:sldMk cId="3463452854" sldId="263"/>
            <ac:picMk id="1026" creationId="{43EA8565-7A57-C8A7-94C8-20B7DE41105A}"/>
          </ac:picMkLst>
        </pc:picChg>
        <pc:picChg chg="add mod">
          <ac:chgData name="Gabriela de Queiroz" userId="ba443eb7-dbe1-4f0b-82f4-381e67ab094b" providerId="ADAL" clId="{EA418D0A-522D-EB4B-82B3-7FFE76F87573}" dt="2025-04-10T17:25:40.725" v="4866" actId="1076"/>
          <ac:picMkLst>
            <pc:docMk/>
            <pc:sldMk cId="3463452854" sldId="263"/>
            <ac:picMk id="1028" creationId="{7111128D-ED03-BA03-68DF-570471E305C5}"/>
          </ac:picMkLst>
        </pc:picChg>
        <pc:picChg chg="add mod">
          <ac:chgData name="Gabriela de Queiroz" userId="ba443eb7-dbe1-4f0b-82f4-381e67ab094b" providerId="ADAL" clId="{EA418D0A-522D-EB4B-82B3-7FFE76F87573}" dt="2025-04-10T17:25:37.120" v="4864" actId="1076"/>
          <ac:picMkLst>
            <pc:docMk/>
            <pc:sldMk cId="3463452854" sldId="263"/>
            <ac:picMk id="1030" creationId="{13137133-2EC9-7761-B7FC-F7901C5D59B4}"/>
          </ac:picMkLst>
        </pc:picChg>
        <pc:picChg chg="add mod">
          <ac:chgData name="Gabriela de Queiroz" userId="ba443eb7-dbe1-4f0b-82f4-381e67ab094b" providerId="ADAL" clId="{EA418D0A-522D-EB4B-82B3-7FFE76F87573}" dt="2025-04-10T17:24:17.533" v="4850" actId="1076"/>
          <ac:picMkLst>
            <pc:docMk/>
            <pc:sldMk cId="3463452854" sldId="263"/>
            <ac:picMk id="1036" creationId="{5723E6BB-075D-FB7B-2719-9A35481DBCAB}"/>
          </ac:picMkLst>
        </pc:picChg>
        <pc:picChg chg="add mod">
          <ac:chgData name="Gabriela de Queiroz" userId="ba443eb7-dbe1-4f0b-82f4-381e67ab094b" providerId="ADAL" clId="{EA418D0A-522D-EB4B-82B3-7FFE76F87573}" dt="2025-04-10T17:19:59.003" v="4830" actId="1076"/>
          <ac:picMkLst>
            <pc:docMk/>
            <pc:sldMk cId="3463452854" sldId="263"/>
            <ac:picMk id="1038" creationId="{3422C45F-7955-C735-1700-DFEFE0BCA261}"/>
          </ac:picMkLst>
        </pc:picChg>
        <pc:picChg chg="add mod">
          <ac:chgData name="Gabriela de Queiroz" userId="ba443eb7-dbe1-4f0b-82f4-381e67ab094b" providerId="ADAL" clId="{EA418D0A-522D-EB4B-82B3-7FFE76F87573}" dt="2025-04-10T17:25:42.590" v="4867" actId="1076"/>
          <ac:picMkLst>
            <pc:docMk/>
            <pc:sldMk cId="3463452854" sldId="263"/>
            <ac:picMk id="1040" creationId="{C172855D-99B1-4C91-3EA9-BE06E52E549F}"/>
          </ac:picMkLst>
        </pc:picChg>
        <pc:picChg chg="add mod">
          <ac:chgData name="Gabriela de Queiroz" userId="ba443eb7-dbe1-4f0b-82f4-381e67ab094b" providerId="ADAL" clId="{EA418D0A-522D-EB4B-82B3-7FFE76F87573}" dt="2025-04-10T17:24:19.703" v="4851" actId="1076"/>
          <ac:picMkLst>
            <pc:docMk/>
            <pc:sldMk cId="3463452854" sldId="263"/>
            <ac:picMk id="1044" creationId="{19EE665D-7603-01C1-EEF5-C78263DFCDC5}"/>
          </ac:picMkLst>
        </pc:picChg>
      </pc:sldChg>
      <pc:sldChg chg="addSp delSp modSp add mod modNotesTx">
        <pc:chgData name="Gabriela de Queiroz" userId="ba443eb7-dbe1-4f0b-82f4-381e67ab094b" providerId="ADAL" clId="{EA418D0A-522D-EB4B-82B3-7FFE76F87573}" dt="2025-04-18T17:54:06.441" v="5169" actId="20577"/>
        <pc:sldMkLst>
          <pc:docMk/>
          <pc:sldMk cId="424858209" sldId="264"/>
        </pc:sldMkLst>
        <pc:picChg chg="add mod">
          <ac:chgData name="Gabriela de Queiroz" userId="ba443eb7-dbe1-4f0b-82f4-381e67ab094b" providerId="ADAL" clId="{EA418D0A-522D-EB4B-82B3-7FFE76F87573}" dt="2025-04-10T05:17:46.918" v="813" actId="14100"/>
          <ac:picMkLst>
            <pc:docMk/>
            <pc:sldMk cId="424858209" sldId="264"/>
            <ac:picMk id="10" creationId="{4AD085DF-9236-24FB-0217-549CB9C4A7D9}"/>
          </ac:picMkLst>
        </pc:picChg>
      </pc:sldChg>
      <pc:sldChg chg="addSp delSp modSp mod delAnim modAnim">
        <pc:chgData name="Gabriela de Queiroz" userId="ba443eb7-dbe1-4f0b-82f4-381e67ab094b" providerId="ADAL" clId="{EA418D0A-522D-EB4B-82B3-7FFE76F87573}" dt="2025-04-10T16:19:40.815" v="3680" actId="1076"/>
        <pc:sldMkLst>
          <pc:docMk/>
          <pc:sldMk cId="1795078537" sldId="266"/>
        </pc:sldMkLst>
        <pc:spChg chg="mod">
          <ac:chgData name="Gabriela de Queiroz" userId="ba443eb7-dbe1-4f0b-82f4-381e67ab094b" providerId="ADAL" clId="{EA418D0A-522D-EB4B-82B3-7FFE76F87573}" dt="2025-04-09T22:04:36.213" v="343" actId="1035"/>
          <ac:spMkLst>
            <pc:docMk/>
            <pc:sldMk cId="1795078537" sldId="266"/>
            <ac:spMk id="3" creationId="{F573692E-5862-63DB-9119-C7CD16AA8DF4}"/>
          </ac:spMkLst>
        </pc:spChg>
        <pc:spChg chg="mod">
          <ac:chgData name="Gabriela de Queiroz" userId="ba443eb7-dbe1-4f0b-82f4-381e67ab094b" providerId="ADAL" clId="{EA418D0A-522D-EB4B-82B3-7FFE76F87573}" dt="2025-04-09T22:04:15.787" v="331" actId="1076"/>
          <ac:spMkLst>
            <pc:docMk/>
            <pc:sldMk cId="1795078537" sldId="266"/>
            <ac:spMk id="4" creationId="{00000000-0000-0000-0000-000000000000}"/>
          </ac:spMkLst>
        </pc:spChg>
        <pc:spChg chg="mod">
          <ac:chgData name="Gabriela de Queiroz" userId="ba443eb7-dbe1-4f0b-82f4-381e67ab094b" providerId="ADAL" clId="{EA418D0A-522D-EB4B-82B3-7FFE76F87573}" dt="2025-04-10T16:19:11.864" v="3675" actId="20577"/>
          <ac:spMkLst>
            <pc:docMk/>
            <pc:sldMk cId="1795078537" sldId="266"/>
            <ac:spMk id="5" creationId="{00000000-0000-0000-0000-000000000000}"/>
          </ac:spMkLst>
        </pc:spChg>
        <pc:picChg chg="mod">
          <ac:chgData name="Gabriela de Queiroz" userId="ba443eb7-dbe1-4f0b-82f4-381e67ab094b" providerId="ADAL" clId="{EA418D0A-522D-EB4B-82B3-7FFE76F87573}" dt="2025-04-09T22:04:36.213" v="343" actId="1035"/>
          <ac:picMkLst>
            <pc:docMk/>
            <pc:sldMk cId="1795078537" sldId="266"/>
            <ac:picMk id="2" creationId="{0EBE4FEF-A461-4E85-A4E4-EECA020EB2DB}"/>
          </ac:picMkLst>
        </pc:picChg>
        <pc:picChg chg="add mod">
          <ac:chgData name="Gabriela de Queiroz" userId="ba443eb7-dbe1-4f0b-82f4-381e67ab094b" providerId="ADAL" clId="{EA418D0A-522D-EB4B-82B3-7FFE76F87573}" dt="2025-04-09T22:04:55.225" v="347" actId="1076"/>
          <ac:picMkLst>
            <pc:docMk/>
            <pc:sldMk cId="1795078537" sldId="266"/>
            <ac:picMk id="6" creationId="{8D7C5938-7007-AAB5-BA9E-9F100626D4EB}"/>
          </ac:picMkLst>
        </pc:picChg>
        <pc:picChg chg="add mod">
          <ac:chgData name="Gabriela de Queiroz" userId="ba443eb7-dbe1-4f0b-82f4-381e67ab094b" providerId="ADAL" clId="{EA418D0A-522D-EB4B-82B3-7FFE76F87573}" dt="2025-04-10T16:19:40.815" v="3680" actId="1076"/>
          <ac:picMkLst>
            <pc:docMk/>
            <pc:sldMk cId="1795078537" sldId="266"/>
            <ac:picMk id="7" creationId="{73DE06AD-97A9-C956-46E9-398564C7F77E}"/>
          </ac:picMkLst>
        </pc:picChg>
      </pc:sldChg>
      <pc:sldChg chg="modNotesTx">
        <pc:chgData name="Gabriela de Queiroz" userId="ba443eb7-dbe1-4f0b-82f4-381e67ab094b" providerId="ADAL" clId="{EA418D0A-522D-EB4B-82B3-7FFE76F87573}" dt="2025-04-18T17:55:30.861" v="5181" actId="20577"/>
        <pc:sldMkLst>
          <pc:docMk/>
          <pc:sldMk cId="2644296248" sldId="267"/>
        </pc:sldMkLst>
      </pc:sldChg>
      <pc:sldChg chg="modNotesTx">
        <pc:chgData name="Gabriela de Queiroz" userId="ba443eb7-dbe1-4f0b-82f4-381e67ab094b" providerId="ADAL" clId="{EA418D0A-522D-EB4B-82B3-7FFE76F87573}" dt="2025-04-18T17:50:36.919" v="5163" actId="20577"/>
        <pc:sldMkLst>
          <pc:docMk/>
          <pc:sldMk cId="2642706054" sldId="268"/>
        </pc:sldMkLst>
      </pc:sldChg>
      <pc:sldChg chg="modNotesTx">
        <pc:chgData name="Gabriela de Queiroz" userId="ba443eb7-dbe1-4f0b-82f4-381e67ab094b" providerId="ADAL" clId="{EA418D0A-522D-EB4B-82B3-7FFE76F87573}" dt="2025-04-18T17:55:11.951" v="5178" actId="20577"/>
        <pc:sldMkLst>
          <pc:docMk/>
          <pc:sldMk cId="2785411242" sldId="269"/>
        </pc:sldMkLst>
      </pc:sldChg>
      <pc:sldChg chg="addSp delSp modSp add mod modNotesTx">
        <pc:chgData name="Gabriela de Queiroz" userId="ba443eb7-dbe1-4f0b-82f4-381e67ab094b" providerId="ADAL" clId="{EA418D0A-522D-EB4B-82B3-7FFE76F87573}" dt="2025-04-18T17:53:57.614" v="5167" actId="20577"/>
        <pc:sldMkLst>
          <pc:docMk/>
          <pc:sldMk cId="4160854255" sldId="270"/>
        </pc:sldMkLst>
        <pc:picChg chg="add mod modCrop">
          <ac:chgData name="Gabriela de Queiroz" userId="ba443eb7-dbe1-4f0b-82f4-381e67ab094b" providerId="ADAL" clId="{EA418D0A-522D-EB4B-82B3-7FFE76F87573}" dt="2025-04-10T05:19:19.204" v="825" actId="14100"/>
          <ac:picMkLst>
            <pc:docMk/>
            <pc:sldMk cId="4160854255" sldId="270"/>
            <ac:picMk id="2" creationId="{FD019EAF-637B-DFAE-868D-9D7A4A04CD2E}"/>
          </ac:picMkLst>
        </pc:picChg>
        <pc:picChg chg="add mod modCrop">
          <ac:chgData name="Gabriela de Queiroz" userId="ba443eb7-dbe1-4f0b-82f4-381e67ab094b" providerId="ADAL" clId="{EA418D0A-522D-EB4B-82B3-7FFE76F87573}" dt="2025-04-10T05:19:16.003" v="824" actId="14100"/>
          <ac:picMkLst>
            <pc:docMk/>
            <pc:sldMk cId="4160854255" sldId="270"/>
            <ac:picMk id="3" creationId="{F608CA60-EA53-B4B8-919E-60D3F2A6CDC8}"/>
          </ac:picMkLst>
        </pc:picChg>
        <pc:picChg chg="add mod">
          <ac:chgData name="Gabriela de Queiroz" userId="ba443eb7-dbe1-4f0b-82f4-381e67ab094b" providerId="ADAL" clId="{EA418D0A-522D-EB4B-82B3-7FFE76F87573}" dt="2025-04-10T05:19:38.622" v="830" actId="1076"/>
          <ac:picMkLst>
            <pc:docMk/>
            <pc:sldMk cId="4160854255" sldId="270"/>
            <ac:picMk id="4" creationId="{0238DE0F-C731-6D77-75F5-178623DF313F}"/>
          </ac:picMkLst>
        </pc:picChg>
      </pc:sldChg>
      <pc:sldChg chg="addSp delSp modSp add mod modNotesTx">
        <pc:chgData name="Gabriela de Queiroz" userId="ba443eb7-dbe1-4f0b-82f4-381e67ab094b" providerId="ADAL" clId="{EA418D0A-522D-EB4B-82B3-7FFE76F87573}" dt="2025-04-10T05:22:41.120" v="863" actId="20577"/>
        <pc:sldMkLst>
          <pc:docMk/>
          <pc:sldMk cId="2232235112" sldId="271"/>
        </pc:sldMkLst>
        <pc:picChg chg="add mod">
          <ac:chgData name="Gabriela de Queiroz" userId="ba443eb7-dbe1-4f0b-82f4-381e67ab094b" providerId="ADAL" clId="{EA418D0A-522D-EB4B-82B3-7FFE76F87573}" dt="2025-04-10T05:22:07.593" v="847" actId="14100"/>
          <ac:picMkLst>
            <pc:docMk/>
            <pc:sldMk cId="2232235112" sldId="271"/>
            <ac:picMk id="5" creationId="{579F26C1-2DC9-5E98-496A-0C628DEF3BE7}"/>
          </ac:picMkLst>
        </pc:picChg>
        <pc:picChg chg="add mod modCrop">
          <ac:chgData name="Gabriela de Queiroz" userId="ba443eb7-dbe1-4f0b-82f4-381e67ab094b" providerId="ADAL" clId="{EA418D0A-522D-EB4B-82B3-7FFE76F87573}" dt="2025-04-10T05:22:20.828" v="850" actId="14100"/>
          <ac:picMkLst>
            <pc:docMk/>
            <pc:sldMk cId="2232235112" sldId="271"/>
            <ac:picMk id="6" creationId="{BCFA76F9-8775-94A7-5B0F-4B49FF74B11C}"/>
          </ac:picMkLst>
        </pc:picChg>
        <pc:picChg chg="add mod modCrop">
          <ac:chgData name="Gabriela de Queiroz" userId="ba443eb7-dbe1-4f0b-82f4-381e67ab094b" providerId="ADAL" clId="{EA418D0A-522D-EB4B-82B3-7FFE76F87573}" dt="2025-04-10T05:22:05.147" v="846" actId="1076"/>
          <ac:picMkLst>
            <pc:docMk/>
            <pc:sldMk cId="2232235112" sldId="271"/>
            <ac:picMk id="7" creationId="{451737F6-B2E6-DC3E-4161-24CC84B90428}"/>
          </ac:picMkLst>
        </pc:picChg>
      </pc:sldChg>
      <pc:sldChg chg="modNotesTx">
        <pc:chgData name="Gabriela de Queiroz" userId="ba443eb7-dbe1-4f0b-82f4-381e67ab094b" providerId="ADAL" clId="{EA418D0A-522D-EB4B-82B3-7FFE76F87573}" dt="2025-04-18T17:50:17.508" v="5157" actId="20577"/>
        <pc:sldMkLst>
          <pc:docMk/>
          <pc:sldMk cId="985406183" sldId="272"/>
        </pc:sldMkLst>
      </pc:sldChg>
      <pc:sldChg chg="modNotesTx">
        <pc:chgData name="Gabriela de Queiroz" userId="ba443eb7-dbe1-4f0b-82f4-381e67ab094b" providerId="ADAL" clId="{EA418D0A-522D-EB4B-82B3-7FFE76F87573}" dt="2025-04-09T20:36:15.333" v="41" actId="20577"/>
        <pc:sldMkLst>
          <pc:docMk/>
          <pc:sldMk cId="3103545366" sldId="273"/>
        </pc:sldMkLst>
      </pc:sldChg>
      <pc:sldChg chg="addSp delSp modSp new mod modNotesTx">
        <pc:chgData name="Gabriela de Queiroz" userId="ba443eb7-dbe1-4f0b-82f4-381e67ab094b" providerId="ADAL" clId="{EA418D0A-522D-EB4B-82B3-7FFE76F87573}" dt="2025-04-10T05:30:24.235" v="978" actId="20577"/>
        <pc:sldMkLst>
          <pc:docMk/>
          <pc:sldMk cId="3516240751" sldId="274"/>
        </pc:sldMkLst>
        <pc:picChg chg="add mod modCrop">
          <ac:chgData name="Gabriela de Queiroz" userId="ba443eb7-dbe1-4f0b-82f4-381e67ab094b" providerId="ADAL" clId="{EA418D0A-522D-EB4B-82B3-7FFE76F87573}" dt="2025-04-10T05:26:54.331" v="959" actId="1076"/>
          <ac:picMkLst>
            <pc:docMk/>
            <pc:sldMk cId="3516240751" sldId="274"/>
            <ac:picMk id="3" creationId="{2C1C6CEC-AF12-8682-EAC1-093F458D3CD8}"/>
          </ac:picMkLst>
        </pc:picChg>
        <pc:picChg chg="add mod modCrop">
          <ac:chgData name="Gabriela de Queiroz" userId="ba443eb7-dbe1-4f0b-82f4-381e67ab094b" providerId="ADAL" clId="{EA418D0A-522D-EB4B-82B3-7FFE76F87573}" dt="2025-04-10T05:27:05.951" v="961" actId="14100"/>
          <ac:picMkLst>
            <pc:docMk/>
            <pc:sldMk cId="3516240751" sldId="274"/>
            <ac:picMk id="4" creationId="{126C9D93-1FAB-2643-DDE1-019F4E485128}"/>
          </ac:picMkLst>
        </pc:picChg>
      </pc:sldChg>
      <pc:sldChg chg="del mod modShow">
        <pc:chgData name="Gabriela de Queiroz" userId="ba443eb7-dbe1-4f0b-82f4-381e67ab094b" providerId="ADAL" clId="{EA418D0A-522D-EB4B-82B3-7FFE76F87573}" dt="2025-04-18T17:49:51.485" v="5155" actId="2696"/>
        <pc:sldMkLst>
          <pc:docMk/>
          <pc:sldMk cId="3772833841" sldId="275"/>
        </pc:sldMkLst>
      </pc:sldChg>
      <pc:sldChg chg="addSp delSp modSp add mod modNotesTx">
        <pc:chgData name="Gabriela de Queiroz" userId="ba443eb7-dbe1-4f0b-82f4-381e67ab094b" providerId="ADAL" clId="{EA418D0A-522D-EB4B-82B3-7FFE76F87573}" dt="2025-04-10T05:33:51.196" v="1009" actId="1076"/>
        <pc:sldMkLst>
          <pc:docMk/>
          <pc:sldMk cId="2075219520" sldId="276"/>
        </pc:sldMkLst>
        <pc:picChg chg="add mod">
          <ac:chgData name="Gabriela de Queiroz" userId="ba443eb7-dbe1-4f0b-82f4-381e67ab094b" providerId="ADAL" clId="{EA418D0A-522D-EB4B-82B3-7FFE76F87573}" dt="2025-04-10T05:32:22.287" v="994" actId="1076"/>
          <ac:picMkLst>
            <pc:docMk/>
            <pc:sldMk cId="2075219520" sldId="276"/>
            <ac:picMk id="2" creationId="{CA1488B2-B049-0081-87C7-5D30744EB960}"/>
          </ac:picMkLst>
        </pc:picChg>
        <pc:picChg chg="add mod">
          <ac:chgData name="Gabriela de Queiroz" userId="ba443eb7-dbe1-4f0b-82f4-381e67ab094b" providerId="ADAL" clId="{EA418D0A-522D-EB4B-82B3-7FFE76F87573}" dt="2025-04-10T05:33:51.196" v="1009" actId="1076"/>
          <ac:picMkLst>
            <pc:docMk/>
            <pc:sldMk cId="2075219520" sldId="276"/>
            <ac:picMk id="5" creationId="{E6C21C8C-B87F-43C9-1473-F9C11F9676F9}"/>
          </ac:picMkLst>
        </pc:picChg>
      </pc:sldChg>
      <pc:sldChg chg="new">
        <pc:chgData name="Gabriela de Queiroz" userId="ba443eb7-dbe1-4f0b-82f4-381e67ab094b" providerId="ADAL" clId="{EA418D0A-522D-EB4B-82B3-7FFE76F87573}" dt="2025-04-10T16:54:52.017" v="4499" actId="680"/>
        <pc:sldMkLst>
          <pc:docMk/>
          <pc:sldMk cId="315759063" sldId="277"/>
        </pc:sldMkLst>
      </pc:sldChg>
      <pc:sldChg chg="addSp modSp new mod">
        <pc:chgData name="Gabriela de Queiroz" userId="ba443eb7-dbe1-4f0b-82f4-381e67ab094b" providerId="ADAL" clId="{EA418D0A-522D-EB4B-82B3-7FFE76F87573}" dt="2025-04-10T17:01:57.293" v="4521" actId="1076"/>
        <pc:sldMkLst>
          <pc:docMk/>
          <pc:sldMk cId="342141791" sldId="277"/>
        </pc:sldMkLst>
        <pc:spChg chg="add mod">
          <ac:chgData name="Gabriela de Queiroz" userId="ba443eb7-dbe1-4f0b-82f4-381e67ab094b" providerId="ADAL" clId="{EA418D0A-522D-EB4B-82B3-7FFE76F87573}" dt="2025-04-10T17:01:57.293" v="4521" actId="1076"/>
          <ac:spMkLst>
            <pc:docMk/>
            <pc:sldMk cId="342141791" sldId="277"/>
            <ac:spMk id="4" creationId="{1F039089-6094-F2C0-041E-B77370C469E5}"/>
          </ac:spMkLst>
        </pc:spChg>
        <pc:picChg chg="add mod">
          <ac:chgData name="Gabriela de Queiroz" userId="ba443eb7-dbe1-4f0b-82f4-381e67ab094b" providerId="ADAL" clId="{EA418D0A-522D-EB4B-82B3-7FFE76F87573}" dt="2025-04-10T17:00:50.051" v="4508" actId="1076"/>
          <ac:picMkLst>
            <pc:docMk/>
            <pc:sldMk cId="342141791" sldId="277"/>
            <ac:picMk id="2" creationId="{708B78C5-D4BA-2D48-9539-5B27686E8DA3}"/>
          </ac:picMkLst>
        </pc:picChg>
      </pc:sldChg>
      <pc:sldChg chg="delSp new del mod">
        <pc:chgData name="Gabriela de Queiroz" userId="ba443eb7-dbe1-4f0b-82f4-381e67ab094b" providerId="ADAL" clId="{EA418D0A-522D-EB4B-82B3-7FFE76F87573}" dt="2025-04-10T16:46:46.802" v="4276" actId="2696"/>
        <pc:sldMkLst>
          <pc:docMk/>
          <pc:sldMk cId="2558235647" sldId="277"/>
        </pc:sldMkLst>
      </pc:sldChg>
      <pc:sldChg chg="add modNotesTx">
        <pc:chgData name="Gabriela de Queiroz" userId="ba443eb7-dbe1-4f0b-82f4-381e67ab094b" providerId="ADAL" clId="{EA418D0A-522D-EB4B-82B3-7FFE76F87573}" dt="2025-04-18T17:55:01.685" v="5177" actId="20577"/>
        <pc:sldMkLst>
          <pc:docMk/>
          <pc:sldMk cId="2966410498" sldId="279"/>
        </pc:sldMkLst>
      </pc:sldChg>
      <pc:sldChg chg="addSp delSp modSp new mod modNotesTx">
        <pc:chgData name="Gabriela de Queiroz" userId="ba443eb7-dbe1-4f0b-82f4-381e67ab094b" providerId="ADAL" clId="{EA418D0A-522D-EB4B-82B3-7FFE76F87573}" dt="2025-04-10T18:33:03.531" v="5135" actId="20577"/>
        <pc:sldMkLst>
          <pc:docMk/>
          <pc:sldMk cId="2939108650" sldId="280"/>
        </pc:sldMkLst>
        <pc:spChg chg="mod">
          <ac:chgData name="Gabriela de Queiroz" userId="ba443eb7-dbe1-4f0b-82f4-381e67ab094b" providerId="ADAL" clId="{EA418D0A-522D-EB4B-82B3-7FFE76F87573}" dt="2025-04-10T18:28:55.943" v="5101" actId="20577"/>
          <ac:spMkLst>
            <pc:docMk/>
            <pc:sldMk cId="2939108650" sldId="280"/>
            <ac:spMk id="2" creationId="{8820BC47-CCA4-0415-9804-7EACE69B8C65}"/>
          </ac:spMkLst>
        </pc:spChg>
        <pc:picChg chg="add mod">
          <ac:chgData name="Gabriela de Queiroz" userId="ba443eb7-dbe1-4f0b-82f4-381e67ab094b" providerId="ADAL" clId="{EA418D0A-522D-EB4B-82B3-7FFE76F87573}" dt="2025-04-10T18:29:59.505" v="5104" actId="1076"/>
          <ac:picMkLst>
            <pc:docMk/>
            <pc:sldMk cId="2939108650" sldId="280"/>
            <ac:picMk id="3" creationId="{2E49EE81-BF8F-E6AF-D912-50F0F6542C8A}"/>
          </ac:picMkLst>
        </pc:picChg>
        <pc:picChg chg="add mod">
          <ac:chgData name="Gabriela de Queiroz" userId="ba443eb7-dbe1-4f0b-82f4-381e67ab094b" providerId="ADAL" clId="{EA418D0A-522D-EB4B-82B3-7FFE76F87573}" dt="2025-04-10T18:31:20.722" v="5107" actId="1076"/>
          <ac:picMkLst>
            <pc:docMk/>
            <pc:sldMk cId="2939108650" sldId="280"/>
            <ac:picMk id="4" creationId="{37309386-FDE2-068A-4ECA-AC39FE8E8916}"/>
          </ac:picMkLst>
        </pc:picChg>
        <pc:cxnChg chg="add mod">
          <ac:chgData name="Gabriela de Queiroz" userId="ba443eb7-dbe1-4f0b-82f4-381e67ab094b" providerId="ADAL" clId="{EA418D0A-522D-EB4B-82B3-7FFE76F87573}" dt="2025-04-10T18:32:45.557" v="5133" actId="14100"/>
          <ac:cxnSpMkLst>
            <pc:docMk/>
            <pc:sldMk cId="2939108650" sldId="280"/>
            <ac:cxnSpMk id="10" creationId="{BE59A07F-4758-B74E-A6DE-5729245B692E}"/>
          </ac:cxnSpMkLst>
        </pc:cxnChg>
      </pc:sldChg>
      <pc:sldChg chg="addSp delSp modSp add mod">
        <pc:chgData name="Gabriela de Queiroz" userId="ba443eb7-dbe1-4f0b-82f4-381e67ab094b" providerId="ADAL" clId="{EA418D0A-522D-EB4B-82B3-7FFE76F87573}" dt="2025-04-10T18:36:04.278" v="5149" actId="14100"/>
        <pc:sldMkLst>
          <pc:docMk/>
          <pc:sldMk cId="2394429877" sldId="281"/>
        </pc:sldMkLst>
        <pc:picChg chg="add mod">
          <ac:chgData name="Gabriela de Queiroz" userId="ba443eb7-dbe1-4f0b-82f4-381e67ab094b" providerId="ADAL" clId="{EA418D0A-522D-EB4B-82B3-7FFE76F87573}" dt="2025-04-10T18:35:10.991" v="5141" actId="1076"/>
          <ac:picMkLst>
            <pc:docMk/>
            <pc:sldMk cId="2394429877" sldId="281"/>
            <ac:picMk id="5" creationId="{28FBA992-BC1F-BA1D-4117-8410AB4972DF}"/>
          </ac:picMkLst>
        </pc:picChg>
        <pc:picChg chg="add mod">
          <ac:chgData name="Gabriela de Queiroz" userId="ba443eb7-dbe1-4f0b-82f4-381e67ab094b" providerId="ADAL" clId="{EA418D0A-522D-EB4B-82B3-7FFE76F87573}" dt="2025-04-10T18:36:04.278" v="5149" actId="14100"/>
          <ac:picMkLst>
            <pc:docMk/>
            <pc:sldMk cId="2394429877" sldId="281"/>
            <ac:picMk id="7" creationId="{3176128D-49C1-0645-847A-3CC6E1B3E76D}"/>
          </ac:picMkLst>
        </pc:picChg>
      </pc:sldChg>
      <pc:sldChg chg="addSp delSp modSp mod modClrScheme chgLayout modNotesTx">
        <pc:chgData name="Gabriela de Queiroz" userId="ba443eb7-dbe1-4f0b-82f4-381e67ab094b" providerId="ADAL" clId="{EA418D0A-522D-EB4B-82B3-7FFE76F87573}" dt="2025-04-18T17:55:22.419" v="5180" actId="20577"/>
        <pc:sldMkLst>
          <pc:docMk/>
          <pc:sldMk cId="4038377081" sldId="286"/>
        </pc:sldMkLst>
        <pc:picChg chg="add mod">
          <ac:chgData name="Gabriela de Queiroz" userId="ba443eb7-dbe1-4f0b-82f4-381e67ab094b" providerId="ADAL" clId="{EA418D0A-522D-EB4B-82B3-7FFE76F87573}" dt="2025-04-10T16:16:21.314" v="3667" actId="27614"/>
          <ac:picMkLst>
            <pc:docMk/>
            <pc:sldMk cId="4038377081" sldId="286"/>
            <ac:picMk id="2" creationId="{54B148E0-78FB-BBB9-5779-841855A0FF5F}"/>
          </ac:picMkLst>
        </pc:picChg>
      </pc:sldChg>
      <pc:sldChg chg="add del modTransition setBg">
        <pc:chgData name="Gabriela de Queiroz" userId="ba443eb7-dbe1-4f0b-82f4-381e67ab094b" providerId="ADAL" clId="{EA418D0A-522D-EB4B-82B3-7FFE76F87573}" dt="2025-04-10T16:54:57.858" v="4501"/>
        <pc:sldMkLst>
          <pc:docMk/>
          <pc:sldMk cId="3713739082" sldId="398"/>
        </pc:sldMkLst>
      </pc:sldChg>
      <pc:sldChg chg="add del">
        <pc:chgData name="Gabriela de Queiroz" userId="ba443eb7-dbe1-4f0b-82f4-381e67ab094b" providerId="ADAL" clId="{EA418D0A-522D-EB4B-82B3-7FFE76F87573}" dt="2025-04-09T19:30:46.441" v="3"/>
        <pc:sldMkLst>
          <pc:docMk/>
          <pc:sldMk cId="2295035555" sldId="2147479569"/>
        </pc:sldMkLst>
      </pc:sldChg>
      <pc:sldChg chg="add modNotesTx">
        <pc:chgData name="Gabriela de Queiroz" userId="ba443eb7-dbe1-4f0b-82f4-381e67ab094b" providerId="ADAL" clId="{EA418D0A-522D-EB4B-82B3-7FFE76F87573}" dt="2025-04-10T17:09:56.489" v="4760" actId="20577"/>
        <pc:sldMkLst>
          <pc:docMk/>
          <pc:sldMk cId="1387545246" sldId="2147479607"/>
        </pc:sldMkLst>
      </pc:sldChg>
      <pc:sldChg chg="modNotesTx">
        <pc:chgData name="Gabriela de Queiroz" userId="ba443eb7-dbe1-4f0b-82f4-381e67ab094b" providerId="ADAL" clId="{EA418D0A-522D-EB4B-82B3-7FFE76F87573}" dt="2025-04-18T17:55:50.459" v="5186" actId="20577"/>
        <pc:sldMkLst>
          <pc:docMk/>
          <pc:sldMk cId="3109951811" sldId="2147479609"/>
        </pc:sldMkLst>
      </pc:sldChg>
      <pc:sldChg chg="modNotesTx">
        <pc:chgData name="Gabriela de Queiroz" userId="ba443eb7-dbe1-4f0b-82f4-381e67ab094b" providerId="ADAL" clId="{EA418D0A-522D-EB4B-82B3-7FFE76F87573}" dt="2025-04-18T17:50:42.138" v="5164" actId="20577"/>
        <pc:sldMkLst>
          <pc:docMk/>
          <pc:sldMk cId="1651254586" sldId="2147479610"/>
        </pc:sldMkLst>
      </pc:sldChg>
      <pc:sldChg chg="add del">
        <pc:chgData name="Gabriela de Queiroz" userId="ba443eb7-dbe1-4f0b-82f4-381e67ab094b" providerId="ADAL" clId="{EA418D0A-522D-EB4B-82B3-7FFE76F87573}" dt="2025-04-09T19:30:46.441" v="3"/>
        <pc:sldMkLst>
          <pc:docMk/>
          <pc:sldMk cId="3801058414" sldId="2147479617"/>
        </pc:sldMkLst>
      </pc:sldChg>
      <pc:sldChg chg="add modNotesTx">
        <pc:chgData name="Gabriela de Queiroz" userId="ba443eb7-dbe1-4f0b-82f4-381e67ab094b" providerId="ADAL" clId="{EA418D0A-522D-EB4B-82B3-7FFE76F87573}" dt="2025-04-18T17:56:02.648" v="5187" actId="20577"/>
        <pc:sldMkLst>
          <pc:docMk/>
          <pc:sldMk cId="4125683390" sldId="2147479619"/>
        </pc:sldMkLst>
      </pc:sldChg>
      <pc:sldChg chg="add">
        <pc:chgData name="Gabriela de Queiroz" userId="ba443eb7-dbe1-4f0b-82f4-381e67ab094b" providerId="ADAL" clId="{EA418D0A-522D-EB4B-82B3-7FFE76F87573}" dt="2025-04-09T19:30:46.441" v="3"/>
        <pc:sldMkLst>
          <pc:docMk/>
          <pc:sldMk cId="2846394487" sldId="2147479621"/>
        </pc:sldMkLst>
      </pc:sldChg>
      <pc:sldChg chg="add">
        <pc:chgData name="Gabriela de Queiroz" userId="ba443eb7-dbe1-4f0b-82f4-381e67ab094b" providerId="ADAL" clId="{EA418D0A-522D-EB4B-82B3-7FFE76F87573}" dt="2025-04-09T19:30:46.441" v="3"/>
        <pc:sldMkLst>
          <pc:docMk/>
          <pc:sldMk cId="1464222498" sldId="2147479622"/>
        </pc:sldMkLst>
      </pc:sldChg>
      <pc:sldChg chg="add del">
        <pc:chgData name="Gabriela de Queiroz" userId="ba443eb7-dbe1-4f0b-82f4-381e67ab094b" providerId="ADAL" clId="{EA418D0A-522D-EB4B-82B3-7FFE76F87573}" dt="2025-04-10T16:15:50.159" v="3662"/>
        <pc:sldMkLst>
          <pc:docMk/>
          <pc:sldMk cId="736158833" sldId="2147479658"/>
        </pc:sldMkLst>
      </pc:sldChg>
      <pc:sldChg chg="add modNotesTx">
        <pc:chgData name="Gabriela de Queiroz" userId="ba443eb7-dbe1-4f0b-82f4-381e67ab094b" providerId="ADAL" clId="{EA418D0A-522D-EB4B-82B3-7FFE76F87573}" dt="2025-04-18T17:55:37.926" v="5184" actId="20577"/>
        <pc:sldMkLst>
          <pc:docMk/>
          <pc:sldMk cId="543891534" sldId="2147479670"/>
        </pc:sldMkLst>
      </pc:sldChg>
      <pc:sldChg chg="addSp modSp mod ord modAnim modNotesTx">
        <pc:chgData name="Gabriela de Queiroz" userId="ba443eb7-dbe1-4f0b-82f4-381e67ab094b" providerId="ADAL" clId="{EA418D0A-522D-EB4B-82B3-7FFE76F87573}" dt="2025-04-10T17:09:20.992" v="4667" actId="20577"/>
        <pc:sldMkLst>
          <pc:docMk/>
          <pc:sldMk cId="928985544" sldId="2147481902"/>
        </pc:sldMkLst>
        <pc:spChg chg="mod">
          <ac:chgData name="Gabriela de Queiroz" userId="ba443eb7-dbe1-4f0b-82f4-381e67ab094b" providerId="ADAL" clId="{EA418D0A-522D-EB4B-82B3-7FFE76F87573}" dt="2025-04-10T16:53:39.025" v="4493" actId="1076"/>
          <ac:spMkLst>
            <pc:docMk/>
            <pc:sldMk cId="928985544" sldId="2147481902"/>
            <ac:spMk id="2" creationId="{02D5102E-41FA-C137-E61A-C41E015A6C27}"/>
          </ac:spMkLst>
        </pc:spChg>
        <pc:spChg chg="mod">
          <ac:chgData name="Gabriela de Queiroz" userId="ba443eb7-dbe1-4f0b-82f4-381e67ab094b" providerId="ADAL" clId="{EA418D0A-522D-EB4B-82B3-7FFE76F87573}" dt="2025-04-10T17:04:44.516" v="4555" actId="120"/>
          <ac:spMkLst>
            <pc:docMk/>
            <pc:sldMk cId="928985544" sldId="2147481902"/>
            <ac:spMk id="3" creationId="{A96D9EB6-2340-8EAB-BAFC-D58601773D84}"/>
          </ac:spMkLst>
        </pc:spChg>
        <pc:spChg chg="add mod">
          <ac:chgData name="Gabriela de Queiroz" userId="ba443eb7-dbe1-4f0b-82f4-381e67ab094b" providerId="ADAL" clId="{EA418D0A-522D-EB4B-82B3-7FFE76F87573}" dt="2025-04-10T17:05:04.587" v="4560" actId="207"/>
          <ac:spMkLst>
            <pc:docMk/>
            <pc:sldMk cId="928985544" sldId="2147481902"/>
            <ac:spMk id="4" creationId="{9A0C1A8D-4BBA-5B63-4E13-B995D08EC218}"/>
          </ac:spMkLst>
        </pc:spChg>
        <pc:picChg chg="add mod">
          <ac:chgData name="Gabriela de Queiroz" userId="ba443eb7-dbe1-4f0b-82f4-381e67ab094b" providerId="ADAL" clId="{EA418D0A-522D-EB4B-82B3-7FFE76F87573}" dt="2025-04-10T17:04:50.315" v="4557" actId="14100"/>
          <ac:picMkLst>
            <pc:docMk/>
            <pc:sldMk cId="928985544" sldId="2147481902"/>
            <ac:picMk id="5" creationId="{749AC32C-0FBC-47FB-30B6-8F84F6895CC3}"/>
          </ac:picMkLst>
        </pc:picChg>
        <pc:picChg chg="mod">
          <ac:chgData name="Gabriela de Queiroz" userId="ba443eb7-dbe1-4f0b-82f4-381e67ab094b" providerId="ADAL" clId="{EA418D0A-522D-EB4B-82B3-7FFE76F87573}" dt="2025-04-10T17:04:48.044" v="4556" actId="1076"/>
          <ac:picMkLst>
            <pc:docMk/>
            <pc:sldMk cId="928985544" sldId="2147481902"/>
            <ac:picMk id="6" creationId="{354ADD9A-1612-9F88-7A72-562CBF965356}"/>
          </ac:picMkLst>
        </pc:picChg>
        <pc:picChg chg="add mod">
          <ac:chgData name="Gabriela de Queiroz" userId="ba443eb7-dbe1-4f0b-82f4-381e67ab094b" providerId="ADAL" clId="{EA418D0A-522D-EB4B-82B3-7FFE76F87573}" dt="2025-04-10T17:02:49.943" v="4528" actId="1076"/>
          <ac:picMkLst>
            <pc:docMk/>
            <pc:sldMk cId="928985544" sldId="2147481902"/>
            <ac:picMk id="7" creationId="{B02B7D0C-29D2-2F37-877A-DA65E99A7EC1}"/>
          </ac:picMkLst>
        </pc:picChg>
      </pc:sldChg>
      <pc:sldChg chg="modNotesTx">
        <pc:chgData name="Gabriela de Queiroz" userId="ba443eb7-dbe1-4f0b-82f4-381e67ab094b" providerId="ADAL" clId="{EA418D0A-522D-EB4B-82B3-7FFE76F87573}" dt="2025-04-09T19:31:21.181" v="9" actId="20577"/>
        <pc:sldMkLst>
          <pc:docMk/>
          <pc:sldMk cId="1263005372" sldId="2147482277"/>
        </pc:sldMkLst>
      </pc:sldChg>
      <pc:sldChg chg="modNotesTx">
        <pc:chgData name="Gabriela de Queiroz" userId="ba443eb7-dbe1-4f0b-82f4-381e67ab094b" providerId="ADAL" clId="{EA418D0A-522D-EB4B-82B3-7FFE76F87573}" dt="2025-04-10T05:41:08.791" v="1388" actId="20577"/>
        <pc:sldMkLst>
          <pc:docMk/>
          <pc:sldMk cId="4113352343" sldId="2147482278"/>
        </pc:sldMkLst>
      </pc:sldChg>
      <pc:sldChg chg="modNotesTx">
        <pc:chgData name="Gabriela de Queiroz" userId="ba443eb7-dbe1-4f0b-82f4-381e67ab094b" providerId="ADAL" clId="{EA418D0A-522D-EB4B-82B3-7FFE76F87573}" dt="2025-04-18T17:55:45.871" v="5185" actId="20577"/>
        <pc:sldMkLst>
          <pc:docMk/>
          <pc:sldMk cId="4262435751" sldId="2147482279"/>
        </pc:sldMkLst>
      </pc:sldChg>
      <pc:sldChg chg="del ord modNotesTx">
        <pc:chgData name="Gabriela de Queiroz" userId="ba443eb7-dbe1-4f0b-82f4-381e67ab094b" providerId="ADAL" clId="{EA418D0A-522D-EB4B-82B3-7FFE76F87573}" dt="2025-04-18T17:49:40.848" v="5150" actId="2696"/>
        <pc:sldMkLst>
          <pc:docMk/>
          <pc:sldMk cId="1143108202" sldId="2147482280"/>
        </pc:sldMkLst>
      </pc:sldChg>
      <pc:sldChg chg="modNotesTx">
        <pc:chgData name="Gabriela de Queiroz" userId="ba443eb7-dbe1-4f0b-82f4-381e67ab094b" providerId="ADAL" clId="{EA418D0A-522D-EB4B-82B3-7FFE76F87573}" dt="2025-04-18T17:54:54.409" v="5176" actId="20577"/>
        <pc:sldMkLst>
          <pc:docMk/>
          <pc:sldMk cId="912620244" sldId="2147482297"/>
        </pc:sldMkLst>
      </pc:sldChg>
      <pc:sldChg chg="addSp delSp modSp mod modNotesTx">
        <pc:chgData name="Gabriela de Queiroz" userId="ba443eb7-dbe1-4f0b-82f4-381e67ab094b" providerId="ADAL" clId="{EA418D0A-522D-EB4B-82B3-7FFE76F87573}" dt="2025-04-18T17:50:56.373" v="5166" actId="20577"/>
        <pc:sldMkLst>
          <pc:docMk/>
          <pc:sldMk cId="2496195873" sldId="2147483646"/>
        </pc:sldMkLst>
        <pc:spChg chg="mod">
          <ac:chgData name="Gabriela de Queiroz" userId="ba443eb7-dbe1-4f0b-82f4-381e67ab094b" providerId="ADAL" clId="{EA418D0A-522D-EB4B-82B3-7FFE76F87573}" dt="2025-04-09T21:37:30.723" v="314" actId="255"/>
          <ac:spMkLst>
            <pc:docMk/>
            <pc:sldMk cId="2496195873" sldId="2147483646"/>
            <ac:spMk id="2" creationId="{A6918F98-44E4-7384-613B-1B658F645C48}"/>
          </ac:spMkLst>
        </pc:spChg>
        <pc:spChg chg="mod">
          <ac:chgData name="Gabriela de Queiroz" userId="ba443eb7-dbe1-4f0b-82f4-381e67ab094b" providerId="ADAL" clId="{EA418D0A-522D-EB4B-82B3-7FFE76F87573}" dt="2025-04-09T21:37:16.826" v="309" actId="20577"/>
          <ac:spMkLst>
            <pc:docMk/>
            <pc:sldMk cId="2496195873" sldId="2147483646"/>
            <ac:spMk id="3" creationId="{D36BAF20-42B0-00B1-7A58-4ECFB57E3014}"/>
          </ac:spMkLst>
        </pc:spChg>
      </pc:sldChg>
      <pc:sldChg chg="del mod modShow">
        <pc:chgData name="Gabriela de Queiroz" userId="ba443eb7-dbe1-4f0b-82f4-381e67ab094b" providerId="ADAL" clId="{EA418D0A-522D-EB4B-82B3-7FFE76F87573}" dt="2025-04-18T17:49:51.441" v="5152" actId="2696"/>
        <pc:sldMkLst>
          <pc:docMk/>
          <pc:sldMk cId="2014213343" sldId="2147483647"/>
        </pc:sldMkLst>
      </pc:sldChg>
    </pc:docChg>
  </pc:docChgLst>
  <pc:docChgLst>
    <pc:chgData name="Gabriela de Queiroz" userId="S::gdequeiroz@microsoft.com::ba443eb7-dbe1-4f0b-82f4-381e67ab094b" providerId="AD" clId="Web-{4E7FEA0C-DB46-6379-98B5-43C4B8944E14}"/>
    <pc:docChg chg="modSld">
      <pc:chgData name="Gabriela de Queiroz" userId="S::gdequeiroz@microsoft.com::ba443eb7-dbe1-4f0b-82f4-381e67ab094b" providerId="AD" clId="Web-{4E7FEA0C-DB46-6379-98B5-43C4B8944E14}" dt="2025-04-10T16:23:37.846" v="1"/>
      <pc:docMkLst>
        <pc:docMk/>
      </pc:docMkLst>
      <pc:sldChg chg="modNotes">
        <pc:chgData name="Gabriela de Queiroz" userId="S::gdequeiroz@microsoft.com::ba443eb7-dbe1-4f0b-82f4-381e67ab094b" providerId="AD" clId="Web-{4E7FEA0C-DB46-6379-98B5-43C4B8944E14}" dt="2025-04-10T16:23:37.846" v="1"/>
        <pc:sldMkLst>
          <pc:docMk/>
          <pc:sldMk cId="2644296248" sldId="267"/>
        </pc:sldMkLst>
      </pc:sldChg>
    </pc:docChg>
  </pc:docChgLst>
  <pc:docChgLst>
    <pc:chgData name="Gabriela de Queiroz" userId="S::gdequeiroz@microsoft.com::ba443eb7-dbe1-4f0b-82f4-381e67ab094b" providerId="AD" clId="Web-{B834B0E7-81A0-7EB3-623F-7749CB97D30C}"/>
    <pc:docChg chg="modSld">
      <pc:chgData name="Gabriela de Queiroz" userId="S::gdequeiroz@microsoft.com::ba443eb7-dbe1-4f0b-82f4-381e67ab094b" providerId="AD" clId="Web-{B834B0E7-81A0-7EB3-623F-7749CB97D30C}" dt="2025-04-09T19:21:12.999" v="18"/>
      <pc:docMkLst>
        <pc:docMk/>
      </pc:docMkLst>
      <pc:sldChg chg="modSp">
        <pc:chgData name="Gabriela de Queiroz" userId="S::gdequeiroz@microsoft.com::ba443eb7-dbe1-4f0b-82f4-381e67ab094b" providerId="AD" clId="Web-{B834B0E7-81A0-7EB3-623F-7749CB97D30C}" dt="2025-04-09T19:18:57.874" v="16" actId="20577"/>
        <pc:sldMkLst>
          <pc:docMk/>
          <pc:sldMk cId="1795078537" sldId="266"/>
        </pc:sldMkLst>
        <pc:spChg chg="mod">
          <ac:chgData name="Gabriela de Queiroz" userId="S::gdequeiroz@microsoft.com::ba443eb7-dbe1-4f0b-82f4-381e67ab094b" providerId="AD" clId="Web-{B834B0E7-81A0-7EB3-623F-7749CB97D30C}" dt="2025-04-09T19:14:33.779" v="2" actId="20577"/>
          <ac:spMkLst>
            <pc:docMk/>
            <pc:sldMk cId="1795078537" sldId="266"/>
            <ac:spMk id="4" creationId="{00000000-0000-0000-0000-000000000000}"/>
          </ac:spMkLst>
        </pc:spChg>
        <pc:spChg chg="mod">
          <ac:chgData name="Gabriela de Queiroz" userId="S::gdequeiroz@microsoft.com::ba443eb7-dbe1-4f0b-82f4-381e67ab094b" providerId="AD" clId="Web-{B834B0E7-81A0-7EB3-623F-7749CB97D30C}" dt="2025-04-09T19:18:57.874" v="16" actId="20577"/>
          <ac:spMkLst>
            <pc:docMk/>
            <pc:sldMk cId="1795078537" sldId="266"/>
            <ac:spMk id="5" creationId="{00000000-0000-0000-0000-000000000000}"/>
          </ac:spMkLst>
        </pc:spChg>
      </pc:sldChg>
      <pc:sldChg chg="modNotes">
        <pc:chgData name="Gabriela de Queiroz" userId="S::gdequeiroz@microsoft.com::ba443eb7-dbe1-4f0b-82f4-381e67ab094b" providerId="AD" clId="Web-{B834B0E7-81A0-7EB3-623F-7749CB97D30C}" dt="2025-04-09T19:21:12.999" v="18"/>
        <pc:sldMkLst>
          <pc:docMk/>
          <pc:sldMk cId="1263005372" sldId="2147482277"/>
        </pc:sldMkLst>
      </pc:sldChg>
    </pc:docChg>
  </pc:docChgLst>
  <pc:docChgLst>
    <pc:chgData name="Gabriela de Queiroz" userId="S::gdequeiroz@microsoft.com::ba443eb7-dbe1-4f0b-82f4-381e67ab094b" providerId="AD" clId="Web-{6D359951-7AE2-B17C-042E-CDC1516F264F}"/>
    <pc:docChg chg="addSld delSld modSld modSection">
      <pc:chgData name="Gabriela de Queiroz" userId="S::gdequeiroz@microsoft.com::ba443eb7-dbe1-4f0b-82f4-381e67ab094b" providerId="AD" clId="Web-{6D359951-7AE2-B17C-042E-CDC1516F264F}" dt="2025-04-09T20:36:00.562" v="265"/>
      <pc:docMkLst>
        <pc:docMk/>
      </pc:docMkLst>
      <pc:sldChg chg="add del replId modNotes">
        <pc:chgData name="Gabriela de Queiroz" userId="S::gdequeiroz@microsoft.com::ba443eb7-dbe1-4f0b-82f4-381e67ab094b" providerId="AD" clId="Web-{6D359951-7AE2-B17C-042E-CDC1516F264F}" dt="2025-04-09T20:36:00.562" v="265"/>
        <pc:sldMkLst>
          <pc:docMk/>
          <pc:sldMk cId="1709487404" sldId="263"/>
        </pc:sldMkLst>
      </pc:sldChg>
      <pc:sldChg chg="delSp modNotes">
        <pc:chgData name="Gabriela de Queiroz" userId="S::gdequeiroz@microsoft.com::ba443eb7-dbe1-4f0b-82f4-381e67ab094b" providerId="AD" clId="Web-{6D359951-7AE2-B17C-042E-CDC1516F264F}" dt="2025-04-09T20:30:01.071" v="224"/>
        <pc:sldMkLst>
          <pc:docMk/>
          <pc:sldMk cId="985406183" sldId="272"/>
        </pc:sldMkLst>
      </pc:sldChg>
      <pc:sldChg chg="modNotes">
        <pc:chgData name="Gabriela de Queiroz" userId="S::gdequeiroz@microsoft.com::ba443eb7-dbe1-4f0b-82f4-381e67ab094b" providerId="AD" clId="Web-{6D359951-7AE2-B17C-042E-CDC1516F264F}" dt="2025-04-09T20:32:15.829" v="264"/>
        <pc:sldMkLst>
          <pc:docMk/>
          <pc:sldMk cId="3103545366" sldId="273"/>
        </pc:sldMkLst>
      </pc:sldChg>
      <pc:sldChg chg="modNotes">
        <pc:chgData name="Gabriela de Queiroz" userId="S::gdequeiroz@microsoft.com::ba443eb7-dbe1-4f0b-82f4-381e67ab094b" providerId="AD" clId="Web-{6D359951-7AE2-B17C-042E-CDC1516F264F}" dt="2025-04-09T19:37:52.591" v="39"/>
        <pc:sldMkLst>
          <pc:docMk/>
          <pc:sldMk cId="1263005372" sldId="2147482277"/>
        </pc:sldMkLst>
      </pc:sldChg>
    </pc:docChg>
  </pc:docChgLst>
  <pc:docChgLst>
    <pc:chgData name="Gabriela de Queiroz" userId="S::gdequeiroz@microsoft.com::ba443eb7-dbe1-4f0b-82f4-381e67ab094b" providerId="AD" clId="Web-{8835872C-A24C-C326-1960-EE82391F832D}"/>
    <pc:docChg chg="addSld delSld modSld addMainMaster modMainMaster modSection">
      <pc:chgData name="Gabriela de Queiroz" userId="S::gdequeiroz@microsoft.com::ba443eb7-dbe1-4f0b-82f4-381e67ab094b" providerId="AD" clId="Web-{8835872C-A24C-C326-1960-EE82391F832D}" dt="2025-04-10T16:59:15.005" v="3"/>
      <pc:docMkLst>
        <pc:docMk/>
      </pc:docMkLst>
      <pc:sldChg chg="modNotes">
        <pc:chgData name="Gabriela de Queiroz" userId="S::gdequeiroz@microsoft.com::ba443eb7-dbe1-4f0b-82f4-381e67ab094b" providerId="AD" clId="Web-{8835872C-A24C-C326-1960-EE82391F832D}" dt="2025-04-10T16:24:05.391" v="1"/>
        <pc:sldMkLst>
          <pc:docMk/>
          <pc:sldMk cId="2644296248" sldId="267"/>
        </pc:sldMkLst>
      </pc:sldChg>
      <pc:sldChg chg="del">
        <pc:chgData name="Gabriela de Queiroz" userId="S::gdequeiroz@microsoft.com::ba443eb7-dbe1-4f0b-82f4-381e67ab094b" providerId="AD" clId="Web-{8835872C-A24C-C326-1960-EE82391F832D}" dt="2025-04-10T16:59:15.005" v="3"/>
        <pc:sldMkLst>
          <pc:docMk/>
          <pc:sldMk cId="315759063" sldId="277"/>
        </pc:sldMkLst>
      </pc:sldChg>
      <pc:sldChg chg="add">
        <pc:chgData name="Gabriela de Queiroz" userId="S::gdequeiroz@microsoft.com::ba443eb7-dbe1-4f0b-82f4-381e67ab094b" providerId="AD" clId="Web-{8835872C-A24C-C326-1960-EE82391F832D}" dt="2025-04-10T16:58:44.864" v="2"/>
        <pc:sldMkLst>
          <pc:docMk/>
          <pc:sldMk cId="3713739082" sldId="278"/>
        </pc:sldMkLst>
      </pc:sldChg>
      <pc:sldMasterChg chg="add addSldLayout">
        <pc:chgData name="Gabriela de Queiroz" userId="S::gdequeiroz@microsoft.com::ba443eb7-dbe1-4f0b-82f4-381e67ab094b" providerId="AD" clId="Web-{8835872C-A24C-C326-1960-EE82391F832D}" dt="2025-04-10T16:58:44.864" v="2"/>
        <pc:sldMasterMkLst>
          <pc:docMk/>
          <pc:sldMasterMk cId="2460954070" sldId="2147483782"/>
        </pc:sldMasterMkLst>
        <pc:sldLayoutChg chg="add">
          <pc:chgData name="Gabriela de Queiroz" userId="S::gdequeiroz@microsoft.com::ba443eb7-dbe1-4f0b-82f4-381e67ab094b" providerId="AD" clId="Web-{8835872C-A24C-C326-1960-EE82391F832D}" dt="2025-04-10T16:58:44.864" v="2"/>
          <pc:sldLayoutMkLst>
            <pc:docMk/>
            <pc:sldMasterMk cId="2460954070" sldId="2147483782"/>
            <pc:sldLayoutMk cId="3146388984" sldId="2147483667"/>
          </pc:sldLayoutMkLst>
        </pc:sldLayoutChg>
      </pc:sldMasterChg>
      <pc:sldMasterChg chg="modSldLayout">
        <pc:chgData name="Gabriela de Queiroz" userId="S::gdequeiroz@microsoft.com::ba443eb7-dbe1-4f0b-82f4-381e67ab094b" providerId="AD" clId="Web-{8835872C-A24C-C326-1960-EE82391F832D}" dt="2025-04-10T16:58:44.864" v="2"/>
        <pc:sldMasterMkLst>
          <pc:docMk/>
          <pc:sldMasterMk cId="2395746271" sldId="2147485703"/>
        </pc:sldMasterMkLst>
        <pc:sldLayoutChg chg="replId">
          <pc:chgData name="Gabriela de Queiroz" userId="S::gdequeiroz@microsoft.com::ba443eb7-dbe1-4f0b-82f4-381e67ab094b" providerId="AD" clId="Web-{8835872C-A24C-C326-1960-EE82391F832D}" dt="2025-04-10T16:58:44.864" v="2"/>
          <pc:sldLayoutMkLst>
            <pc:docMk/>
            <pc:sldMasterMk cId="2395746271" sldId="2147485703"/>
            <pc:sldLayoutMk cId="2399874377" sldId="2147486099"/>
          </pc:sldLayoutMkLst>
        </pc:sldLayoutChg>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16265-E7E4-474A-9B14-53374D85C98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B604A85-E49A-42EB-9F43-6A30E6E54CF5}">
      <dgm:prSet/>
      <dgm:spPr/>
      <dgm:t>
        <a:bodyPr/>
        <a:lstStyle/>
        <a:p>
          <a:pPr>
            <a:lnSpc>
              <a:spcPct val="100000"/>
            </a:lnSpc>
          </a:pPr>
          <a:r>
            <a:rPr lang="en-US" baseline="0">
              <a:solidFill>
                <a:schemeClr val="tx1"/>
              </a:solidFill>
            </a:rPr>
            <a:t>Reason over a provided business process</a:t>
          </a:r>
          <a:endParaRPr lang="en-US">
            <a:solidFill>
              <a:schemeClr val="tx1"/>
            </a:solidFill>
          </a:endParaRPr>
        </a:p>
      </dgm:t>
    </dgm:pt>
    <dgm:pt modelId="{FF6BDD8E-D74B-46B0-A539-C870982F84CD}" type="parTrans" cxnId="{D68338EF-E9E3-430B-8BF7-BD961E813E97}">
      <dgm:prSet/>
      <dgm:spPr/>
      <dgm:t>
        <a:bodyPr/>
        <a:lstStyle/>
        <a:p>
          <a:endParaRPr lang="en-US"/>
        </a:p>
      </dgm:t>
    </dgm:pt>
    <dgm:pt modelId="{2F4E5B29-914D-4E9F-AFE5-913A84271800}" type="sibTrans" cxnId="{D68338EF-E9E3-430B-8BF7-BD961E813E97}">
      <dgm:prSet/>
      <dgm:spPr/>
      <dgm:t>
        <a:bodyPr/>
        <a:lstStyle/>
        <a:p>
          <a:endParaRPr lang="en-US"/>
        </a:p>
      </dgm:t>
    </dgm:pt>
    <dgm:pt modelId="{0610C988-95DF-4D59-8519-CD6FBF2BC8CD}">
      <dgm:prSet/>
      <dgm:spPr/>
      <dgm:t>
        <a:bodyPr/>
        <a:lstStyle/>
        <a:p>
          <a:pPr>
            <a:lnSpc>
              <a:spcPct val="100000"/>
            </a:lnSpc>
          </a:pPr>
          <a:r>
            <a:rPr lang="en-US" baseline="0">
              <a:solidFill>
                <a:schemeClr val="tx1"/>
              </a:solidFill>
            </a:rPr>
            <a:t>Retrieve context to complete the process</a:t>
          </a:r>
          <a:endParaRPr lang="en-US">
            <a:solidFill>
              <a:schemeClr val="tx1"/>
            </a:solidFill>
          </a:endParaRPr>
        </a:p>
      </dgm:t>
    </dgm:pt>
    <dgm:pt modelId="{7D81E503-ECF0-49B9-8FFE-6FB890893986}" type="parTrans" cxnId="{DAFFA5BD-27DE-4A15-A16C-BE09A39D7075}">
      <dgm:prSet/>
      <dgm:spPr/>
      <dgm:t>
        <a:bodyPr/>
        <a:lstStyle/>
        <a:p>
          <a:endParaRPr lang="en-US"/>
        </a:p>
      </dgm:t>
    </dgm:pt>
    <dgm:pt modelId="{F22AFF46-EA33-434A-9BBC-5331E3360322}" type="sibTrans" cxnId="{DAFFA5BD-27DE-4A15-A16C-BE09A39D7075}">
      <dgm:prSet/>
      <dgm:spPr/>
      <dgm:t>
        <a:bodyPr/>
        <a:lstStyle/>
        <a:p>
          <a:endParaRPr lang="en-US"/>
        </a:p>
      </dgm:t>
    </dgm:pt>
    <dgm:pt modelId="{A1212418-2838-42E9-8022-1675DEE0CEC4}" type="pres">
      <dgm:prSet presAssocID="{31016265-E7E4-474A-9B14-53374D85C989}" presName="root" presStyleCnt="0">
        <dgm:presLayoutVars>
          <dgm:dir/>
          <dgm:resizeHandles val="exact"/>
        </dgm:presLayoutVars>
      </dgm:prSet>
      <dgm:spPr/>
    </dgm:pt>
    <dgm:pt modelId="{96EF73CC-6E2E-4EB6-9B78-B31E72488CC2}" type="pres">
      <dgm:prSet presAssocID="{7B604A85-E49A-42EB-9F43-6A30E6E54CF5}" presName="compNode" presStyleCnt="0"/>
      <dgm:spPr/>
    </dgm:pt>
    <dgm:pt modelId="{61F58EC8-7642-4D5C-87F1-F9E6BB90C210}" type="pres">
      <dgm:prSet presAssocID="{7B604A85-E49A-42EB-9F43-6A30E6E54CF5}" presName="bgRect" presStyleLbl="bgShp" presStyleIdx="0" presStyleCnt="2">
        <dgm:style>
          <a:lnRef idx="1">
            <a:schemeClr val="accent1"/>
          </a:lnRef>
          <a:fillRef idx="0">
            <a:schemeClr val="accent1"/>
          </a:fillRef>
          <a:effectRef idx="0">
            <a:schemeClr val="accent1"/>
          </a:effectRef>
          <a:fontRef idx="minor">
            <a:schemeClr val="tx1"/>
          </a:fontRef>
        </dgm:style>
      </dgm:prSet>
      <dgm:spPr>
        <a:xfrm>
          <a:off x="0" y="785514"/>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dgm:spPr>
    </dgm:pt>
    <dgm:pt modelId="{1A993E7A-BA69-4ED8-880F-937BC03B7A0F}" type="pres">
      <dgm:prSet presAssocID="{7B604A85-E49A-42EB-9F43-6A30E6E54CF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 outline"/>
        </a:ext>
      </dgm:extLst>
    </dgm:pt>
    <dgm:pt modelId="{A95D1D74-5C9D-465F-872B-3E0F66181371}" type="pres">
      <dgm:prSet presAssocID="{7B604A85-E49A-42EB-9F43-6A30E6E54CF5}" presName="spaceRect" presStyleCnt="0"/>
      <dgm:spPr/>
    </dgm:pt>
    <dgm:pt modelId="{11568F1C-2D5C-4637-A3A8-A1F34F7AD4D5}" type="pres">
      <dgm:prSet presAssocID="{7B604A85-E49A-42EB-9F43-6A30E6E54CF5}" presName="parTx" presStyleLbl="revTx" presStyleIdx="0" presStyleCnt="2">
        <dgm:presLayoutVars>
          <dgm:chMax val="0"/>
          <dgm:chPref val="0"/>
        </dgm:presLayoutVars>
      </dgm:prSet>
      <dgm:spPr/>
    </dgm:pt>
    <dgm:pt modelId="{2A21E517-5024-4F7B-B08C-012D8EA7CB17}" type="pres">
      <dgm:prSet presAssocID="{2F4E5B29-914D-4E9F-AFE5-913A84271800}" presName="sibTrans" presStyleCnt="0"/>
      <dgm:spPr/>
    </dgm:pt>
    <dgm:pt modelId="{0AA64F71-FCC2-4D5C-B9AE-1665EFF8FE9E}" type="pres">
      <dgm:prSet presAssocID="{0610C988-95DF-4D59-8519-CD6FBF2BC8CD}" presName="compNode" presStyleCnt="0"/>
      <dgm:spPr/>
    </dgm:pt>
    <dgm:pt modelId="{55899E72-DE00-4AC4-B186-1A8CF3F0238E}" type="pres">
      <dgm:prSet presAssocID="{0610C988-95DF-4D59-8519-CD6FBF2BC8CD}" presName="bgRect" presStyleLbl="bgShp" presStyleIdx="1" presStyleCnt="2">
        <dgm:style>
          <a:lnRef idx="1">
            <a:schemeClr val="accent1"/>
          </a:lnRef>
          <a:fillRef idx="0">
            <a:schemeClr val="accent1"/>
          </a:fillRef>
          <a:effectRef idx="0">
            <a:schemeClr val="accent1"/>
          </a:effectRef>
          <a:fontRef idx="minor">
            <a:schemeClr val="tx1"/>
          </a:fontRef>
        </dgm:style>
      </dgm:prSet>
      <dgm:spPr>
        <a:xfrm>
          <a:off x="0" y="2598241"/>
          <a:ext cx="11018837" cy="1450181"/>
        </a:xfrm>
        <a:prstGeom prst="roundRect">
          <a:avLst>
            <a:gd name="adj" fmla="val 10000"/>
          </a:avLst>
        </a:prstGeom>
        <a:ln w="0">
          <a:headEnd type="none" w="lg" len="sm"/>
          <a:tailEnd type="none" w="lg" len="sm"/>
        </a:ln>
      </dgm:spPr>
    </dgm:pt>
    <dgm:pt modelId="{8C7D03F0-DC5D-4678-B3E6-C496BF7551D7}" type="pres">
      <dgm:prSet presAssocID="{0610C988-95DF-4D59-8519-CD6FBF2BC8C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gnifying glass outline"/>
        </a:ext>
      </dgm:extLst>
    </dgm:pt>
    <dgm:pt modelId="{E8057D3C-42B5-4EB9-95BB-C220A8FFF5E1}" type="pres">
      <dgm:prSet presAssocID="{0610C988-95DF-4D59-8519-CD6FBF2BC8CD}" presName="spaceRect" presStyleCnt="0"/>
      <dgm:spPr/>
    </dgm:pt>
    <dgm:pt modelId="{43D70301-6653-4CE6-BCFE-8208987D61C9}" type="pres">
      <dgm:prSet presAssocID="{0610C988-95DF-4D59-8519-CD6FBF2BC8CD}" presName="parTx" presStyleLbl="revTx" presStyleIdx="1" presStyleCnt="2">
        <dgm:presLayoutVars>
          <dgm:chMax val="0"/>
          <dgm:chPref val="0"/>
        </dgm:presLayoutVars>
      </dgm:prSet>
      <dgm:spPr/>
    </dgm:pt>
  </dgm:ptLst>
  <dgm:cxnLst>
    <dgm:cxn modelId="{15EB7140-7F85-4F07-8D54-D4C5BBAC991E}" type="presOf" srcId="{31016265-E7E4-474A-9B14-53374D85C989}" destId="{A1212418-2838-42E9-8022-1675DEE0CEC4}" srcOrd="0" destOrd="0" presId="urn:microsoft.com/office/officeart/2018/2/layout/IconVerticalSolidList"/>
    <dgm:cxn modelId="{3769A17A-F3AB-4EEC-A8E5-B84E4E0931CB}" type="presOf" srcId="{0610C988-95DF-4D59-8519-CD6FBF2BC8CD}" destId="{43D70301-6653-4CE6-BCFE-8208987D61C9}" srcOrd="0" destOrd="0" presId="urn:microsoft.com/office/officeart/2018/2/layout/IconVerticalSolidList"/>
    <dgm:cxn modelId="{3A7F1E94-319D-43A8-8645-60E6861C4C5E}" type="presOf" srcId="{7B604A85-E49A-42EB-9F43-6A30E6E54CF5}" destId="{11568F1C-2D5C-4637-A3A8-A1F34F7AD4D5}" srcOrd="0" destOrd="0" presId="urn:microsoft.com/office/officeart/2018/2/layout/IconVerticalSolidList"/>
    <dgm:cxn modelId="{DAFFA5BD-27DE-4A15-A16C-BE09A39D7075}" srcId="{31016265-E7E4-474A-9B14-53374D85C989}" destId="{0610C988-95DF-4D59-8519-CD6FBF2BC8CD}" srcOrd="1" destOrd="0" parTransId="{7D81E503-ECF0-49B9-8FFE-6FB890893986}" sibTransId="{F22AFF46-EA33-434A-9BBC-5331E3360322}"/>
    <dgm:cxn modelId="{D68338EF-E9E3-430B-8BF7-BD961E813E97}" srcId="{31016265-E7E4-474A-9B14-53374D85C989}" destId="{7B604A85-E49A-42EB-9F43-6A30E6E54CF5}" srcOrd="0" destOrd="0" parTransId="{FF6BDD8E-D74B-46B0-A539-C870982F84CD}" sibTransId="{2F4E5B29-914D-4E9F-AFE5-913A84271800}"/>
    <dgm:cxn modelId="{2A4E3AB3-7BE1-4C69-84E8-00229B9D2C26}" type="presParOf" srcId="{A1212418-2838-42E9-8022-1675DEE0CEC4}" destId="{96EF73CC-6E2E-4EB6-9B78-B31E72488CC2}" srcOrd="0" destOrd="0" presId="urn:microsoft.com/office/officeart/2018/2/layout/IconVerticalSolidList"/>
    <dgm:cxn modelId="{2EF635B1-2572-4D0E-83D9-28C5083FDB2C}" type="presParOf" srcId="{96EF73CC-6E2E-4EB6-9B78-B31E72488CC2}" destId="{61F58EC8-7642-4D5C-87F1-F9E6BB90C210}" srcOrd="0" destOrd="0" presId="urn:microsoft.com/office/officeart/2018/2/layout/IconVerticalSolidList"/>
    <dgm:cxn modelId="{D0FB95D8-EE2B-452B-B928-A5EEF657BC58}" type="presParOf" srcId="{96EF73CC-6E2E-4EB6-9B78-B31E72488CC2}" destId="{1A993E7A-BA69-4ED8-880F-937BC03B7A0F}" srcOrd="1" destOrd="0" presId="urn:microsoft.com/office/officeart/2018/2/layout/IconVerticalSolidList"/>
    <dgm:cxn modelId="{C2779AF2-9976-4C74-8D4D-FB12A18C6BB1}" type="presParOf" srcId="{96EF73CC-6E2E-4EB6-9B78-B31E72488CC2}" destId="{A95D1D74-5C9D-465F-872B-3E0F66181371}" srcOrd="2" destOrd="0" presId="urn:microsoft.com/office/officeart/2018/2/layout/IconVerticalSolidList"/>
    <dgm:cxn modelId="{B95C0DFE-D3F5-4AA6-9893-7672C9885762}" type="presParOf" srcId="{96EF73CC-6E2E-4EB6-9B78-B31E72488CC2}" destId="{11568F1C-2D5C-4637-A3A8-A1F34F7AD4D5}" srcOrd="3" destOrd="0" presId="urn:microsoft.com/office/officeart/2018/2/layout/IconVerticalSolidList"/>
    <dgm:cxn modelId="{77FF7CD5-30CF-4715-A609-E3E28A795D75}" type="presParOf" srcId="{A1212418-2838-42E9-8022-1675DEE0CEC4}" destId="{2A21E517-5024-4F7B-B08C-012D8EA7CB17}" srcOrd="1" destOrd="0" presId="urn:microsoft.com/office/officeart/2018/2/layout/IconVerticalSolidList"/>
    <dgm:cxn modelId="{DE8C3F5C-C603-48B8-B5F6-D9D0643AE050}" type="presParOf" srcId="{A1212418-2838-42E9-8022-1675DEE0CEC4}" destId="{0AA64F71-FCC2-4D5C-B9AE-1665EFF8FE9E}" srcOrd="2" destOrd="0" presId="urn:microsoft.com/office/officeart/2018/2/layout/IconVerticalSolidList"/>
    <dgm:cxn modelId="{C125FB11-F74D-49D6-9CD5-FE6A683A78B3}" type="presParOf" srcId="{0AA64F71-FCC2-4D5C-B9AE-1665EFF8FE9E}" destId="{55899E72-DE00-4AC4-B186-1A8CF3F0238E}" srcOrd="0" destOrd="0" presId="urn:microsoft.com/office/officeart/2018/2/layout/IconVerticalSolidList"/>
    <dgm:cxn modelId="{BA43655C-8D90-4011-B73E-A4C9B03F2A19}" type="presParOf" srcId="{0AA64F71-FCC2-4D5C-B9AE-1665EFF8FE9E}" destId="{8C7D03F0-DC5D-4678-B3E6-C496BF7551D7}" srcOrd="1" destOrd="0" presId="urn:microsoft.com/office/officeart/2018/2/layout/IconVerticalSolidList"/>
    <dgm:cxn modelId="{07A9C384-CDC4-464C-BDA2-380CC1D0B375}" type="presParOf" srcId="{0AA64F71-FCC2-4D5C-B9AE-1665EFF8FE9E}" destId="{E8057D3C-42B5-4EB9-95BB-C220A8FFF5E1}" srcOrd="2" destOrd="0" presId="urn:microsoft.com/office/officeart/2018/2/layout/IconVerticalSolidList"/>
    <dgm:cxn modelId="{C7F644CC-C409-419E-8718-BB58F640A3FF}" type="presParOf" srcId="{0AA64F71-FCC2-4D5C-B9AE-1665EFF8FE9E}" destId="{43D70301-6653-4CE6-BCFE-8208987D61C9}" srcOrd="3" destOrd="0" presId="urn:microsoft.com/office/officeart/2018/2/layout/IconVerticalSoli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58EC8-7642-4D5C-87F1-F9E6BB90C210}">
      <dsp:nvSpPr>
        <dsp:cNvPr id="0" name=""/>
        <dsp:cNvSpPr/>
      </dsp:nvSpPr>
      <dsp:spPr>
        <a:xfrm>
          <a:off x="0" y="785514"/>
          <a:ext cx="11018837" cy="1450181"/>
        </a:xfrm>
        <a:prstGeom prst="roundRect">
          <a:avLst>
            <a:gd name="adj" fmla="val 10000"/>
          </a:avLst>
        </a:prstGeom>
        <a:noFill/>
        <a:ln w="38100" cap="rnd" cmpd="sng" algn="ctr">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dsp:spPr>
      <dsp:style>
        <a:lnRef idx="1">
          <a:schemeClr val="accent1"/>
        </a:lnRef>
        <a:fillRef idx="0">
          <a:schemeClr val="accent1"/>
        </a:fillRef>
        <a:effectRef idx="0">
          <a:schemeClr val="accent1"/>
        </a:effectRef>
        <a:fontRef idx="minor">
          <a:schemeClr val="tx1"/>
        </a:fontRef>
      </dsp:style>
    </dsp:sp>
    <dsp:sp modelId="{1A993E7A-BA69-4ED8-880F-937BC03B7A0F}">
      <dsp:nvSpPr>
        <dsp:cNvPr id="0" name=""/>
        <dsp:cNvSpPr/>
      </dsp:nvSpPr>
      <dsp:spPr>
        <a:xfrm>
          <a:off x="438679" y="1111805"/>
          <a:ext cx="797599" cy="79759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568F1C-2D5C-4637-A3A8-A1F34F7AD4D5}">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Reason over a provided business process</a:t>
          </a:r>
          <a:endParaRPr lang="en-US" sz="2500" kern="1200">
            <a:solidFill>
              <a:schemeClr val="tx1"/>
            </a:solidFill>
          </a:endParaRPr>
        </a:p>
      </dsp:txBody>
      <dsp:txXfrm>
        <a:off x="1674959" y="785514"/>
        <a:ext cx="9343878" cy="1450181"/>
      </dsp:txXfrm>
    </dsp:sp>
    <dsp:sp modelId="{55899E72-DE00-4AC4-B186-1A8CF3F0238E}">
      <dsp:nvSpPr>
        <dsp:cNvPr id="0" name=""/>
        <dsp:cNvSpPr/>
      </dsp:nvSpPr>
      <dsp:spPr>
        <a:xfrm>
          <a:off x="0" y="2598241"/>
          <a:ext cx="11018837" cy="1450181"/>
        </a:xfrm>
        <a:prstGeom prst="roundRect">
          <a:avLst>
            <a:gd name="adj" fmla="val 10000"/>
          </a:avLst>
        </a:prstGeom>
        <a:noFill/>
        <a:ln w="0" cap="flat" cmpd="sng" algn="ctr">
          <a:solidFill>
            <a:schemeClr val="accent1"/>
          </a:solidFill>
          <a:prstDash val="solid"/>
          <a:headEnd type="none" w="lg" len="sm"/>
          <a:tailEnd type="none" w="lg" len="sm"/>
        </a:ln>
        <a:effectLst/>
      </dsp:spPr>
      <dsp:style>
        <a:lnRef idx="1">
          <a:schemeClr val="accent1"/>
        </a:lnRef>
        <a:fillRef idx="0">
          <a:schemeClr val="accent1"/>
        </a:fillRef>
        <a:effectRef idx="0">
          <a:schemeClr val="accent1"/>
        </a:effectRef>
        <a:fontRef idx="minor">
          <a:schemeClr val="tx1"/>
        </a:fontRef>
      </dsp:style>
    </dsp:sp>
    <dsp:sp modelId="{8C7D03F0-DC5D-4678-B3E6-C496BF7551D7}">
      <dsp:nvSpPr>
        <dsp:cNvPr id="0" name=""/>
        <dsp:cNvSpPr/>
      </dsp:nvSpPr>
      <dsp:spPr>
        <a:xfrm>
          <a:off x="438679" y="2924532"/>
          <a:ext cx="797599" cy="79759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D70301-6653-4CE6-BCFE-8208987D61C9}">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Retrieve context to complete the process</a:t>
          </a:r>
          <a:endParaRPr lang="en-US" sz="2500" kern="1200">
            <a:solidFill>
              <a:schemeClr val="tx1"/>
            </a:solidFill>
          </a:endParaRP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4/18/2025 10:56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4/18/2025 10:56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4/18/2025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332DA-3F9D-348E-3852-B34469BB5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B0C1B-1E2C-11D5-A668-2A15E90DA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A2A94-7981-12D4-2F51-51B5436B60DD}"/>
              </a:ext>
            </a:extLst>
          </p:cNvPr>
          <p:cNvSpPr>
            <a:spLocks noGrp="1"/>
          </p:cNvSpPr>
          <p:nvPr>
            <p:ph type="body" idx="1"/>
          </p:nvPr>
        </p:nvSpPr>
        <p:spPr/>
        <p:txBody>
          <a:bodyPr/>
          <a:lstStyle/>
          <a:p>
            <a:r>
              <a:rPr lang="en-US" sz="2000" b="0">
                <a:solidFill>
                  <a:schemeClr val="bg1"/>
                </a:solidFill>
              </a:rPr>
              <a:t>Como um agente pode nos ajudar?  Eu vou agora mostrar um caso de uso específico.</a:t>
            </a:r>
          </a:p>
          <a:p>
            <a:endParaRPr lang="en-US" sz="2000" b="0">
              <a:solidFill>
                <a:schemeClr val="bg1"/>
              </a:solidFill>
            </a:endParaRPr>
          </a:p>
          <a:p>
            <a:endParaRPr lang="en-US" sz="2000" b="0">
              <a:solidFill>
                <a:schemeClr val="bg1"/>
              </a:solidFill>
            </a:endParaRPr>
          </a:p>
        </p:txBody>
      </p:sp>
      <p:sp>
        <p:nvSpPr>
          <p:cNvPr id="4" name="Slide Number Placeholder 3">
            <a:extLst>
              <a:ext uri="{FF2B5EF4-FFF2-40B4-BE49-F238E27FC236}">
                <a16:creationId xmlns:a16="http://schemas.microsoft.com/office/drawing/2014/main" id="{DABD8394-CDFE-0A2C-8B25-A55EBBD77291}"/>
              </a:ext>
            </a:extLst>
          </p:cNvPr>
          <p:cNvSpPr>
            <a:spLocks noGrp="1"/>
          </p:cNvSpPr>
          <p:nvPr>
            <p:ph type="sldNum" sz="quarter" idx="5"/>
          </p:nvPr>
        </p:nvSpPr>
        <p:spPr/>
        <p:txBody>
          <a:bodyPr/>
          <a:lstStyle/>
          <a:p>
            <a:fld id="{1F60FED6-E6D7-48E4-A84E-42E311A45F64}" type="slidenum">
              <a:rPr lang="en-US" smtClean="0"/>
              <a:t>10</a:t>
            </a:fld>
            <a:endParaRPr lang="en-US"/>
          </a:p>
        </p:txBody>
      </p:sp>
    </p:spTree>
    <p:extLst>
      <p:ext uri="{BB962C8B-B14F-4D97-AF65-F5344CB8AC3E}">
        <p14:creationId xmlns:p14="http://schemas.microsoft.com/office/powerpoint/2010/main" val="4230934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882" kern="1200">
                <a:solidFill>
                  <a:schemeClr val="tx1"/>
                </a:solidFill>
                <a:effectLst/>
                <a:latin typeface="Segoe UI" panose="020B0502040204020203" pitchFamily="34" charset="0"/>
                <a:ea typeface="+mn-ea"/>
                <a:cs typeface="+mn-cs"/>
              </a:rPr>
              <a:t>Vamos supor que somos uma empresa de equipamentos para atividades ao ar livre – e usaremos o poder da IA ​​para analisar nossos dados de vendas. </a:t>
            </a:r>
          </a:p>
          <a:p>
            <a:pPr rtl="0"/>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Aqui está nosso caso de uso: temos um e-commerce que vende equipamentos de camping, chamado Contoso. </a:t>
            </a:r>
          </a:p>
          <a:p>
            <a:pPr rtl="0"/>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Queremos aumentar nossas vendas.  Então vamos começar analisando nossos dados de vendas. </a:t>
            </a:r>
          </a:p>
          <a:p>
            <a:pPr rtl="0"/>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Mas como fazemos isso? Uma maneira seria reimaginando uma UX com GenAI que nossa equipe de vendas possa usar.</a:t>
            </a:r>
          </a:p>
          <a:p>
            <a:endParaRPr lang="en-US" sz="1000"/>
          </a:p>
          <a:p>
            <a:endParaRPr lang="en-US" sz="10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sz="1000">
                <a:latin typeface="Segoe UI" panose="020B0502040204020203" pitchFamily="34" charset="0"/>
                <a:cs typeface="Segoe UI" panose="020B0502040204020203" pitchFamily="34" charset="0"/>
              </a:rPr>
              <a:t>O aplicativo que vou mostrar é um agente conversacional que pode responder a perguntas sobre dados de vendas, gerar gráficos e criar arquivos Excel para análises posteriores.</a:t>
            </a: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0" indent="0" algn="l">
              <a:buFont typeface="Arial" panose="020B0604020202020204" pitchFamily="34" charset="0"/>
              <a:buNone/>
            </a:pPr>
            <a:r>
              <a:rPr lang="en-US" sz="1000">
                <a:latin typeface="Segoe UI" panose="020B0502040204020203" pitchFamily="34" charset="0"/>
                <a:cs typeface="Segoe UI" panose="020B0502040204020203" pitchFamily="34" charset="0"/>
              </a:rPr>
              <a:t>O aplicativo foi desenvolvido com o Azure OpenAI GPT-4o, o Serviço de Agente de IA do Azure e a Chainlit um pacote de Python para criar </a:t>
            </a:r>
            <a:r>
              <a:rPr lang="en-US" sz="882" b="0" i="0" kern="1200">
                <a:solidFill>
                  <a:schemeClr val="tx1"/>
                </a:solidFill>
                <a:effectLst/>
                <a:latin typeface="Segoe UI" panose="020B0502040204020203" pitchFamily="34" charset="0"/>
                <a:ea typeface="+mn-ea"/>
                <a:cs typeface="+mn-cs"/>
              </a:rPr>
              <a:t>Conversational AI. </a:t>
            </a:r>
          </a:p>
          <a:p>
            <a:pPr marL="0" indent="0" algn="l">
              <a:buFont typeface="Arial" panose="020B0604020202020204" pitchFamily="34" charset="0"/>
              <a:buNone/>
            </a:pPr>
            <a:endParaRPr lang="en-US" sz="882" b="0" i="0" kern="1200">
              <a:solidFill>
                <a:schemeClr val="tx1"/>
              </a:solidFill>
              <a:effectLst/>
              <a:latin typeface="Segoe UI" panose="020B0502040204020203" pitchFamily="34" charset="0"/>
              <a:ea typeface="+mn-ea"/>
              <a:cs typeface="+mn-cs"/>
            </a:endParaRPr>
          </a:p>
          <a:p>
            <a:pPr marL="0" indent="0" algn="l">
              <a:buFont typeface="Arial" panose="020B0604020202020204" pitchFamily="34" charset="0"/>
              <a:buNone/>
            </a:pPr>
            <a:r>
              <a:rPr lang="en-US" sz="1000">
                <a:latin typeface="Segoe UI" panose="020B0502040204020203" pitchFamily="34" charset="0"/>
                <a:cs typeface="Segoe UI" panose="020B0502040204020203" pitchFamily="34" charset="0"/>
              </a:rPr>
              <a:t>O aplicativo usa um Banco de Dados de Vendas em SQLite com 40.000 linhas de dados sintéticos. </a:t>
            </a:r>
          </a:p>
          <a:p>
            <a:pPr marL="0" indent="0" algn="l">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indent="0" algn="l">
              <a:buFont typeface="Arial" panose="020B0604020202020204" pitchFamily="34" charset="0"/>
              <a:buNone/>
            </a:pPr>
            <a:r>
              <a:rPr lang="en-US" sz="1000">
                <a:latin typeface="Segoe UI" panose="020B0502040204020203" pitchFamily="34" charset="0"/>
                <a:cs typeface="Segoe UI" panose="020B0502040204020203" pitchFamily="34" charset="0"/>
              </a:rPr>
              <a:t>Quando o aplicativo é iniciado, ele lê a schema do banco de dados de vendas, as categorias de produtos, os tipos de produtos e os anos de relatório e, em seguida, adiciona essas informações ao contexto de instruções do Serviço de Agente de IA do Azure.</a:t>
            </a:r>
          </a:p>
          <a:p>
            <a:pPr marL="0" indent="0" algn="l">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indent="0" algn="l">
              <a:buFont typeface="Arial" panose="020B0604020202020204" pitchFamily="34" charset="0"/>
              <a:buNone/>
            </a:pPr>
            <a:r>
              <a:rPr lang="en-US" sz="1000">
                <a:latin typeface="Segoe UI" panose="020B0502040204020203" pitchFamily="34" charset="0"/>
                <a:cs typeface="Segoe UI" panose="020B0502040204020203" pitchFamily="34" charset="0"/>
              </a:rPr>
              <a:t>O aplicativo Agente de Vendas Contoso é implementado no Azure usando Aplicativos de Contêiner do Azure. O aplicativo é totalmente assíncrono, usa a estrutura FastAPI e transmite todas as respostas aos usuários em tempo real.</a:t>
            </a:r>
          </a:p>
          <a:p>
            <a:pPr marL="0" indent="0" algn="l">
              <a:buFont typeface="Arial" panose="020B0604020202020204" pitchFamily="34" charset="0"/>
              <a:buNone/>
            </a:pPr>
            <a:endParaRPr lang="en-US" sz="1000">
              <a:latin typeface="Segoe UI" panose="020B0502040204020203" pitchFamily="34" charset="0"/>
              <a:cs typeface="Segoe UI" panose="020B0502040204020203" pitchFamily="34" charset="0"/>
            </a:endParaRPr>
          </a:p>
          <a:p>
            <a:pPr marL="0" indent="0" algn="l">
              <a:buFont typeface="Arial" panose="020B0604020202020204" pitchFamily="34" charset="0"/>
              <a:buNone/>
            </a:pPr>
            <a:r>
              <a:rPr lang="en-US" sz="1000">
                <a:latin typeface="Segoe UI" panose="020B0502040204020203" pitchFamily="34" charset="0"/>
                <a:cs typeface="Segoe UI" panose="020B0502040204020203" pitchFamily="34" charset="0"/>
              </a:rPr>
              <a:t>Eu vou falar da arquitetura em um próximo slide.</a:t>
            </a: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endParaRPr lang="en-US" sz="100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93605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FB187-2BA0-E250-C529-5559C4ABB7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543C36-B75B-6711-A825-46E6E487F2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3A124B-DC3B-CBC2-D1AA-055AE6FDEDF2}"/>
              </a:ext>
            </a:extLst>
          </p:cNvPr>
          <p:cNvSpPr>
            <a:spLocks noGrp="1"/>
          </p:cNvSpPr>
          <p:nvPr>
            <p:ph type="body" idx="1"/>
          </p:nvPr>
        </p:nvSpPr>
        <p:spPr/>
        <p:txBody>
          <a:bodyPr/>
          <a:lstStyle/>
          <a:p>
            <a:pPr marL="228600" indent="-228600" algn="l">
              <a:buAutoNum type="arabicPeriod"/>
            </a:pPr>
            <a:r>
              <a:rPr lang="en-NL" sz="1000">
                <a:latin typeface="Segoe UI" panose="020B0502040204020203" pitchFamily="34" charset="0"/>
                <a:cs typeface="Segoe UI" panose="020B0502040204020203" pitchFamily="34" charset="0"/>
              </a:rPr>
              <a:t>Como você pode ver, há alguns prompt</a:t>
            </a:r>
            <a:r>
              <a:rPr lang="en-US" sz="1000">
                <a:latin typeface="Segoe UI" panose="020B0502040204020203" pitchFamily="34" charset="0"/>
                <a:cs typeface="Segoe UI" panose="020B0502040204020203" pitchFamily="34" charset="0"/>
              </a:rPr>
              <a:t>s</a:t>
            </a:r>
            <a:r>
              <a:rPr lang="en-NL" sz="1000">
                <a:latin typeface="Segoe UI" panose="020B0502040204020203" pitchFamily="34" charset="0"/>
                <a:cs typeface="Segoe UI" panose="020B0502040204020203" pitchFamily="34" charset="0"/>
              </a:rPr>
              <a:t> </a:t>
            </a:r>
            <a:r>
              <a:rPr lang="en-US" sz="1000">
                <a:latin typeface="Segoe UI" panose="020B0502040204020203" pitchFamily="34" charset="0"/>
                <a:cs typeface="Segoe UI" panose="020B0502040204020203" pitchFamily="34" charset="0"/>
              </a:rPr>
              <a:t>aqui</a:t>
            </a:r>
            <a:r>
              <a:rPr lang="en-NL" sz="1000">
                <a:latin typeface="Segoe UI" panose="020B0502040204020203" pitchFamily="34" charset="0"/>
                <a:cs typeface="Segoe UI" panose="020B0502040204020203" pitchFamily="34" charset="0"/>
              </a:rPr>
              <a:t>. Então, vamos começar selecionando um deles</a:t>
            </a:r>
            <a:r>
              <a:rPr lang="en-US" sz="1000">
                <a:latin typeface="Segoe UI" panose="020B0502040204020203" pitchFamily="34" charset="0"/>
                <a:cs typeface="Segoe UI" panose="020B0502040204020203" pitchFamily="34" charset="0"/>
              </a:rPr>
              <a:t>. Vou começar com o  HELP </a:t>
            </a:r>
            <a:r>
              <a:rPr lang="en-NL" sz="1000">
                <a:latin typeface="Segoe UI" panose="020B0502040204020203" pitchFamily="34" charset="0"/>
                <a:cs typeface="Segoe UI" panose="020B0502040204020203" pitchFamily="34" charset="0"/>
              </a:rPr>
              <a:t>para entender como o agente pode nos ajudar.</a:t>
            </a:r>
            <a:endParaRPr lang="en-US" sz="1000">
              <a:latin typeface="Segoe UI" panose="020B0502040204020203" pitchFamily="34" charset="0"/>
              <a:cs typeface="Segoe UI" panose="020B0502040204020203" pitchFamily="34" charset="0"/>
            </a:endParaRPr>
          </a:p>
          <a:p>
            <a:pPr marL="228600" indent="-228600" algn="l">
              <a:buAutoNum type="arabicPeriod"/>
            </a:pPr>
            <a:endParaRPr lang="en-US" sz="1000">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796D13B6-76B9-BC18-F920-0C0CB4E50BF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CD32FA4-B053-80FB-5E79-09DF6813110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BC1F4B7-DD9C-F0A0-374B-19817422E11F}"/>
              </a:ext>
            </a:extLst>
          </p:cNvPr>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a:extLst>
              <a:ext uri="{FF2B5EF4-FFF2-40B4-BE49-F238E27FC236}">
                <a16:creationId xmlns:a16="http://schemas.microsoft.com/office/drawing/2014/main" id="{B09C303F-8D40-177A-095C-6047D8D4703E}"/>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139817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E06BDA-1D09-13CF-DE5C-77FB2BA1C4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6B0D77-66D8-0F02-AA8F-DA66067138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C4CDC1-A022-0E60-56AF-DC24D08368C0}"/>
              </a:ext>
            </a:extLst>
          </p:cNvPr>
          <p:cNvSpPr>
            <a:spLocks noGrp="1"/>
          </p:cNvSpPr>
          <p:nvPr>
            <p:ph type="body" idx="1"/>
          </p:nvPr>
        </p:nvSpPr>
        <p:spPr/>
        <p:txBody>
          <a:bodyPr/>
          <a:lstStyle/>
          <a:p>
            <a:pPr marL="228600" indent="-228600" algn="l">
              <a:buAutoNum type="arabicPeriod"/>
            </a:pPr>
            <a:endParaRPr lang="en-NL" sz="1000">
              <a:latin typeface="Segoe UI" panose="020B0502040204020203" pitchFamily="34" charset="0"/>
              <a:cs typeface="Segoe UI" panose="020B0502040204020203" pitchFamily="34" charset="0"/>
            </a:endParaRPr>
          </a:p>
          <a:p>
            <a:pPr algn="l"/>
            <a:r>
              <a:rPr lang="en-NL" sz="1000">
                <a:latin typeface="Segoe UI" panose="020B0502040204020203" pitchFamily="34" charset="0"/>
                <a:cs typeface="Segoe UI" panose="020B0502040204020203" pitchFamily="34" charset="0"/>
              </a:rPr>
              <a:t>2. Agora, vamos tentar com um prompt específico para o caso de uso financeiro. Crie um gráfico de pizza de vendas por região.</a:t>
            </a:r>
            <a:endParaRPr lang="en-US" sz="1000">
              <a:latin typeface="Segoe UI" panose="020B0502040204020203" pitchFamily="34" charset="0"/>
              <a:cs typeface="Segoe UI" panose="020B0502040204020203" pitchFamily="34" charset="0"/>
            </a:endParaRPr>
          </a:p>
          <a:p>
            <a:pPr algn="l"/>
            <a:r>
              <a:rPr lang="en-US" sz="1000" i="1">
                <a:latin typeface="Segoe UI" panose="020B0502040204020203" pitchFamily="34" charset="0"/>
                <a:cs typeface="Segoe UI" panose="020B0502040204020203" pitchFamily="34" charset="0"/>
              </a:rPr>
              <a:t>“Create a pie chart of sales by region.”</a:t>
            </a:r>
          </a:p>
          <a:p>
            <a:pPr algn="l"/>
            <a:endParaRPr lang="en-US" sz="1000">
              <a:latin typeface="Segoe UI" panose="020B0502040204020203" pitchFamily="34" charset="0"/>
              <a:cs typeface="Segoe UI" panose="020B0502040204020203" pitchFamily="34" charset="0"/>
            </a:endParaRPr>
          </a:p>
          <a:p>
            <a:r>
              <a:rPr lang="en-US" sz="1000">
                <a:latin typeface="Segoe UI"/>
                <a:cs typeface="Segoe UI"/>
              </a:rPr>
              <a:t>A </a:t>
            </a:r>
            <a:r>
              <a:rPr lang="en-US" sz="1000" err="1">
                <a:latin typeface="Segoe UI"/>
                <a:cs typeface="Segoe UI"/>
              </a:rPr>
              <a:t>primeria</a:t>
            </a:r>
            <a:r>
              <a:rPr lang="en-US" sz="1000">
                <a:latin typeface="Segoe UI"/>
                <a:cs typeface="Segoe UI"/>
              </a:rPr>
              <a:t> </a:t>
            </a:r>
            <a:r>
              <a:rPr lang="en-US" sz="1000" err="1">
                <a:latin typeface="Segoe UI"/>
                <a:cs typeface="Segoe UI"/>
              </a:rPr>
              <a:t>coisa</a:t>
            </a:r>
            <a:r>
              <a:rPr lang="en-US" sz="1000">
                <a:latin typeface="Segoe UI"/>
                <a:cs typeface="Segoe UI"/>
              </a:rPr>
              <a:t> que a </a:t>
            </a:r>
            <a:r>
              <a:rPr lang="en-US" sz="1000" err="1">
                <a:latin typeface="Segoe UI"/>
                <a:cs typeface="Segoe UI"/>
              </a:rPr>
              <a:t>gente</a:t>
            </a:r>
            <a:r>
              <a:rPr lang="en-US" sz="1000">
                <a:latin typeface="Segoe UI"/>
                <a:cs typeface="Segoe UI"/>
              </a:rPr>
              <a:t> </a:t>
            </a:r>
            <a:r>
              <a:rPr lang="en-US" sz="1000" err="1">
                <a:latin typeface="Segoe UI"/>
                <a:cs typeface="Segoe UI"/>
              </a:rPr>
              <a:t>vê</a:t>
            </a:r>
            <a:r>
              <a:rPr lang="en-US" sz="1000">
                <a:latin typeface="Segoe UI"/>
                <a:cs typeface="Segoe UI"/>
              </a:rPr>
              <a:t>  </a:t>
            </a:r>
            <a:r>
              <a:rPr lang="pt-BR" sz="1000">
                <a:latin typeface="Segoe UI"/>
                <a:cs typeface="Segoe UI"/>
              </a:rPr>
              <a:t>quando a gente clica em "</a:t>
            </a:r>
            <a:r>
              <a:rPr lang="pt-BR" sz="1000" err="1">
                <a:latin typeface="Segoe UI"/>
                <a:cs typeface="Segoe UI"/>
              </a:rPr>
              <a:t>Used</a:t>
            </a:r>
            <a:r>
              <a:rPr lang="pt-BR" sz="1000">
                <a:latin typeface="Segoe UI"/>
                <a:cs typeface="Segoe UI"/>
              </a:rPr>
              <a:t> functions" é que o agente basicamente printa um output com a ferramenta que usa para criar essa visualização. Eu não estou dizendo que tem que usar uma função para criar visualização ou recuperar os dados que você precisa. O agente entende quais ferramentas daquelas que eu dei ou que o desenvolvedor colocou à disposição do agente e quais é que são úteis para criar a visualização. Portanto nesse caso o que o agente está usando é uma função que recebe como argumento uma consulta SQL que basicamente agrupa os valores da venda por região e em seguida usa os resultados dessa consulta que é isso executada no banco de dados SQLITE para basicamente criar o gráfico. Mas para criar esse gráfico ele precisa de uma outra ferramenta chamada interpretador de código que faz o agente criar um código em Python e também executá-lo e uma sanbox do Python. como você pode ver esse código é gerado pelo agente para criar o garfo gráfico final com base nessa tabela resultante e este é o gráfico que a gente pediu.</a:t>
            </a:r>
            <a:endParaRPr lang="pt-BR" sz="1000" err="1">
              <a:latin typeface="Segoe UI" panose="020B0502040204020203" pitchFamily="34" charset="0"/>
              <a:cs typeface="Segoe UI" panose="020B0502040204020203" pitchFamily="34" charset="0"/>
            </a:endParaRPr>
          </a:p>
          <a:p>
            <a:endParaRPr lang="pt-BR" sz="1000">
              <a:latin typeface="Segoe UI"/>
              <a:cs typeface="Segoe UI"/>
            </a:endParaRPr>
          </a:p>
          <a:p>
            <a:endParaRPr lang="pt-BR" sz="1000">
              <a:latin typeface="Segoe UI"/>
              <a:cs typeface="Segoe UI"/>
            </a:endParaRPr>
          </a:p>
        </p:txBody>
      </p:sp>
      <p:sp>
        <p:nvSpPr>
          <p:cNvPr id="4" name="Header Placeholder 3">
            <a:extLst>
              <a:ext uri="{FF2B5EF4-FFF2-40B4-BE49-F238E27FC236}">
                <a16:creationId xmlns:a16="http://schemas.microsoft.com/office/drawing/2014/main" id="{F6BD65D2-4658-1AB7-FD15-E4D4E632A5D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0C705B7-3FC1-39E5-8AE2-0669784C2EA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7BE8EB7-AB08-9312-4DD0-C96F16305949}"/>
              </a:ext>
            </a:extLst>
          </p:cNvPr>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a:extLst>
              <a:ext uri="{FF2B5EF4-FFF2-40B4-BE49-F238E27FC236}">
                <a16:creationId xmlns:a16="http://schemas.microsoft.com/office/drawing/2014/main" id="{939FDF07-6D69-DBDE-A7F6-EA6F97B7ECA1}"/>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519779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126569-EFE4-E20C-FB89-2066729C66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CB57B3-4ED3-7768-1069-50316A7A15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37B52A-DD34-57C8-3371-1C937B9D9314}"/>
              </a:ext>
            </a:extLst>
          </p:cNvPr>
          <p:cNvSpPr>
            <a:spLocks noGrp="1"/>
          </p:cNvSpPr>
          <p:nvPr>
            <p:ph type="body" idx="1"/>
          </p:nvPr>
        </p:nvSpPr>
        <p:spPr/>
        <p:txBody>
          <a:bodyPr/>
          <a:lstStyle/>
          <a:p>
            <a:endParaRPr lang="pt-BR" sz="1000">
              <a:latin typeface="Segoe UI"/>
              <a:cs typeface="Segoe UI"/>
            </a:endParaRPr>
          </a:p>
          <a:p>
            <a:r>
              <a:rPr lang="pt-BR" sz="1000">
                <a:latin typeface="Segoe UI"/>
                <a:cs typeface="Segoe UI"/>
              </a:rPr>
              <a:t>3. Agora vamos experimentar um outro prompt. vamos perguntar quais são as as barracas que se que eles vendem que são boas para iniciantes. </a:t>
            </a:r>
          </a:p>
          <a:p>
            <a:endParaRPr lang="en-NL" sz="1000">
              <a:latin typeface="Segoe UI"/>
              <a:cs typeface="Segoe UI"/>
            </a:endParaRPr>
          </a:p>
          <a:p>
            <a:r>
              <a:rPr lang="en-US" b="1"/>
              <a:t>What beginner-friendly tents does Contoso sell?</a:t>
            </a:r>
            <a:endParaRPr lang="en-NL"/>
          </a:p>
          <a:p>
            <a:endParaRPr lang="en-NL" sz="1000">
              <a:latin typeface="Segoe UI"/>
              <a:cs typeface="Segoe UI"/>
            </a:endParaRPr>
          </a:p>
          <a:p>
            <a:endParaRPr lang="en-NL" sz="1000">
              <a:latin typeface="Segoe UI"/>
              <a:cs typeface="Segoe UI"/>
            </a:endParaRPr>
          </a:p>
          <a:p>
            <a:r>
              <a:rPr lang="en-NL" sz="1000">
                <a:latin typeface="Segoe UI"/>
                <a:cs typeface="Segoe UI"/>
              </a:rPr>
              <a:t>O banco de dados de </a:t>
            </a:r>
            <a:r>
              <a:rPr lang="en-NL" sz="1000" err="1">
                <a:latin typeface="Segoe UI"/>
                <a:cs typeface="Segoe UI"/>
              </a:rPr>
              <a:t>vendas</a:t>
            </a:r>
            <a:r>
              <a:rPr lang="en-NL" sz="1000">
                <a:latin typeface="Segoe UI"/>
                <a:cs typeface="Segoe UI"/>
              </a:rPr>
              <a:t> </a:t>
            </a:r>
            <a:r>
              <a:rPr lang="en-NL" sz="1000" err="1">
                <a:latin typeface="Segoe UI"/>
                <a:cs typeface="Segoe UI"/>
              </a:rPr>
              <a:t>tem</a:t>
            </a:r>
            <a:r>
              <a:rPr lang="en-NL" sz="1000">
                <a:latin typeface="Segoe UI"/>
                <a:cs typeface="Segoe UI"/>
              </a:rPr>
              <a:t> </a:t>
            </a:r>
            <a:r>
              <a:rPr lang="en-NL" sz="1000" err="1">
                <a:latin typeface="Segoe UI"/>
                <a:cs typeface="Segoe UI"/>
              </a:rPr>
              <a:t>conhecimento</a:t>
            </a:r>
            <a:r>
              <a:rPr lang="en-NL" sz="1000">
                <a:latin typeface="Segoe UI"/>
                <a:cs typeface="Segoe UI"/>
              </a:rPr>
              <a:t> </a:t>
            </a:r>
            <a:r>
              <a:rPr lang="en-NL" sz="1000" err="1">
                <a:latin typeface="Segoe UI"/>
                <a:cs typeface="Segoe UI"/>
              </a:rPr>
              <a:t>limitado</a:t>
            </a:r>
            <a:r>
              <a:rPr lang="en-NL" sz="1000">
                <a:latin typeface="Segoe UI"/>
                <a:cs typeface="Segoe UI"/>
              </a:rPr>
              <a:t> dos </a:t>
            </a:r>
            <a:r>
              <a:rPr lang="en-NL" sz="1000" err="1">
                <a:latin typeface="Segoe UI"/>
                <a:cs typeface="Segoe UI"/>
              </a:rPr>
              <a:t>produtos</a:t>
            </a:r>
            <a:r>
              <a:rPr lang="en-NL" sz="1000">
                <a:latin typeface="Segoe UI"/>
                <a:cs typeface="Segoe UI"/>
              </a:rPr>
              <a:t>, visto que o </a:t>
            </a:r>
            <a:r>
              <a:rPr lang="en-NL" sz="1000" err="1">
                <a:latin typeface="Segoe UI"/>
                <a:cs typeface="Segoe UI"/>
              </a:rPr>
              <a:t>foco</a:t>
            </a:r>
            <a:r>
              <a:rPr lang="en-NL" sz="1000">
                <a:latin typeface="Segoe UI"/>
                <a:cs typeface="Segoe UI"/>
              </a:rPr>
              <a:t> do banco de dados </a:t>
            </a:r>
            <a:r>
              <a:rPr lang="en-NL" sz="1000" err="1">
                <a:latin typeface="Segoe UI"/>
                <a:cs typeface="Segoe UI"/>
              </a:rPr>
              <a:t>são</a:t>
            </a:r>
            <a:r>
              <a:rPr lang="en-NL" sz="1000">
                <a:latin typeface="Segoe UI"/>
                <a:cs typeface="Segoe UI"/>
              </a:rPr>
              <a:t> </a:t>
            </a:r>
            <a:r>
              <a:rPr lang="en-NL" sz="1000" err="1">
                <a:latin typeface="Segoe UI"/>
                <a:cs typeface="Segoe UI"/>
              </a:rPr>
              <a:t>os</a:t>
            </a:r>
            <a:r>
              <a:rPr lang="en-NL" sz="1000">
                <a:latin typeface="Segoe UI"/>
                <a:cs typeface="Segoe UI"/>
              </a:rPr>
              <a:t> dados de vendas. </a:t>
            </a:r>
            <a:endParaRPr lang="pt-BR" sz="1000">
              <a:latin typeface="Segoe UI"/>
              <a:cs typeface="Segoe UI"/>
            </a:endParaRPr>
          </a:p>
          <a:p>
            <a:r>
              <a:rPr lang="pt-BR" sz="1000">
                <a:latin typeface="Segoe UI"/>
                <a:cs typeface="Segoe UI"/>
              </a:rPr>
              <a:t>O que podemos fazer é adicionar essas informações que a gente tem algum outro lugar por exemplo no arquivo PDF que contém uma lista de produtos com as especificações. </a:t>
            </a:r>
          </a:p>
          <a:p>
            <a:r>
              <a:rPr lang="en-NL" sz="1000">
                <a:latin typeface="Segoe UI"/>
                <a:cs typeface="Segoe UI"/>
              </a:rPr>
              <a:t>A gente pode upload esse arquivo e ver se o comportamento muda. </a:t>
            </a:r>
            <a:endParaRPr lang="en-NL"/>
          </a:p>
          <a:p>
            <a:r>
              <a:rPr lang="pt-BR" sz="1000">
                <a:latin typeface="Segoe UI"/>
                <a:cs typeface="Segoe UI"/>
              </a:rPr>
              <a:t>Nesse caso você vê que o arquivo foi carregado no contexto do agente então basicamente o agente está usando os dados carregados como contexto para ground as suas respostas. Dessa vez a resposta é muito mais precisa então temos informações específicas sobre as tendas vendidas.</a:t>
            </a:r>
          </a:p>
          <a:p>
            <a:endParaRPr lang="en-US" sz="1000">
              <a:latin typeface="Segoe UI"/>
              <a:cs typeface="Segoe UI"/>
            </a:endParaRPr>
          </a:p>
          <a:p>
            <a:endParaRPr lang="en-US" sz="1000">
              <a:latin typeface="Segoe UI"/>
              <a:cs typeface="Segoe UI"/>
            </a:endParaRPr>
          </a:p>
          <a:p>
            <a:r>
              <a:rPr lang="en-US" sz="1000">
                <a:latin typeface="Segoe UI"/>
                <a:cs typeface="Segoe UI"/>
              </a:rPr>
              <a:t>O agente tem a descrição da marca e também a referência do arquivo de onde essas informações foram extraídas. É claro que, neste caso, carregamos apenas um arquivo, mas se carregarmos mais de um arquivo, é importante saber de onde as informações vêm. </a:t>
            </a:r>
          </a:p>
          <a:p>
            <a:endParaRPr lang="en-US" sz="1000">
              <a:latin typeface="Segoe UI"/>
              <a:cs typeface="Segoe UI"/>
            </a:endParaRPr>
          </a:p>
          <a:p>
            <a:endParaRPr lang="en-US" sz="1000">
              <a:latin typeface="Segoe UI"/>
              <a:cs typeface="Segoe UI"/>
            </a:endParaRPr>
          </a:p>
        </p:txBody>
      </p:sp>
      <p:sp>
        <p:nvSpPr>
          <p:cNvPr id="4" name="Header Placeholder 3">
            <a:extLst>
              <a:ext uri="{FF2B5EF4-FFF2-40B4-BE49-F238E27FC236}">
                <a16:creationId xmlns:a16="http://schemas.microsoft.com/office/drawing/2014/main" id="{F1F78A44-1F09-7D5A-0CB3-C539F881462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B3DA337-12C9-7845-4E58-17F0708EF73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79D4F3C-B589-0F0B-D005-9BF4F7F6934B}"/>
              </a:ext>
            </a:extLst>
          </p:cNvPr>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a:extLst>
              <a:ext uri="{FF2B5EF4-FFF2-40B4-BE49-F238E27FC236}">
                <a16:creationId xmlns:a16="http://schemas.microsoft.com/office/drawing/2014/main" id="{42F3F56A-84EA-0B0A-7285-9FB426829D7E}"/>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9273341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a:latin typeface="Segoe UI"/>
                <a:cs typeface="Segoe UI"/>
              </a:rPr>
              <a:t>Então vou desafiar um pouco mais meu agente com outro prompt que pede para basicamente mostrar as vendas de “backpacking tent” por região, mas também incluir a descrição para cada barraca. Basicamente, estamos pedindo ao agente para recuperar os dados de vendas e as informacões da barracaca.</a:t>
            </a:r>
          </a:p>
          <a:p>
            <a:endParaRPr lang="en-US" sz="90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i="1">
                <a:effectLst/>
                <a:latin typeface="Segoe UI" panose="020B0502040204020203" pitchFamily="34" charset="0"/>
                <a:cs typeface="Segoe UI" panose="020B0502040204020203" pitchFamily="34" charset="0"/>
              </a:rPr>
              <a:t>Show sales of BACKPACKING TENTS by region and include a brief description in the table about each tent.</a:t>
            </a:r>
            <a:endParaRPr lang="en-US" sz="900" b="0" i="1">
              <a:effectLst/>
              <a:latin typeface="Segoe UI" panose="020B0502040204020203" pitchFamily="34" charset="0"/>
              <a:cs typeface="Segoe UI" panose="020B0502040204020203" pitchFamily="34" charset="0"/>
            </a:endParaRPr>
          </a:p>
          <a:p>
            <a:endParaRPr lang="en-US" sz="900">
              <a:latin typeface="Segoe UI"/>
              <a:cs typeface="Segoe UI"/>
            </a:endParaRPr>
          </a:p>
          <a:p>
            <a:r>
              <a:rPr lang="en-US" sz="882" kern="1200">
                <a:solidFill>
                  <a:schemeClr val="tx1"/>
                </a:solidFill>
                <a:effectLst/>
                <a:latin typeface="Segoe UI" panose="020B0502040204020203" pitchFamily="34" charset="0"/>
                <a:ea typeface="+mn-ea"/>
                <a:cs typeface="+mn-cs"/>
              </a:rPr>
              <a:t>O que significa usar a função para executar a consulta SQL, mas também combinar essas informações com as informações vindas do arquivo PDF. E ele conseguiu fazer isso. E criou esta tabela como resultado. </a:t>
            </a:r>
          </a:p>
          <a:p>
            <a:endParaRPr lang="en-US" sz="900">
              <a:latin typeface="Segoe UI"/>
              <a:cs typeface="Segoe UI"/>
            </a:endParaRPr>
          </a:p>
          <a:p>
            <a:endParaRPr lang="en-US" sz="900">
              <a:latin typeface="Segoe UI"/>
              <a:cs typeface="Segoe UI"/>
            </a:endParaRPr>
          </a:p>
          <a:p>
            <a:endParaRPr lang="en-US" sz="900">
              <a:latin typeface="Segoe UI"/>
              <a:cs typeface="Segoe UI"/>
            </a:endParaRPr>
          </a:p>
          <a:p>
            <a:endParaRPr lang="en-US" sz="900">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42823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856F3-5A95-ED36-80BE-8E79680BA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431DA2-BE62-6729-645B-A2B1614F2D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2513BF-3B58-C5D4-3773-5EE088FF4DD7}"/>
              </a:ext>
            </a:extLst>
          </p:cNvPr>
          <p:cNvSpPr>
            <a:spLocks noGrp="1"/>
          </p:cNvSpPr>
          <p:nvPr>
            <p:ph type="body" idx="1"/>
          </p:nvPr>
        </p:nvSpPr>
        <p:spPr/>
        <p:txBody>
          <a:bodyPr/>
          <a:lstStyle/>
          <a:p>
            <a:r>
              <a:rPr lang="en-US" sz="900">
                <a:latin typeface="Segoe UI"/>
                <a:cs typeface="Segoe UI"/>
              </a:rPr>
              <a:t>Agora eu quero que essas informações sejam compactadas em um arquivo Excel. </a:t>
            </a:r>
          </a:p>
          <a:p>
            <a:endParaRPr lang="en-US" sz="900">
              <a:latin typeface="Segoe UI"/>
              <a:cs typeface="Segoe UI"/>
            </a:endParaRPr>
          </a:p>
          <a:p>
            <a:endParaRPr lang="en-US" sz="900">
              <a:latin typeface="Segoe UI"/>
              <a:cs typeface="Segoe UI"/>
            </a:endParaRPr>
          </a:p>
          <a:p>
            <a:endParaRPr lang="en-US" sz="900">
              <a:latin typeface="Segoe UI"/>
              <a:cs typeface="Segoe UI"/>
            </a:endParaRPr>
          </a:p>
          <a:p>
            <a:endParaRPr lang="en-US" sz="900">
              <a:latin typeface="Segoe UI"/>
              <a:cs typeface="Segoe UI"/>
            </a:endParaRPr>
          </a:p>
          <a:p>
            <a:r>
              <a:rPr lang="en-US" sz="900">
                <a:latin typeface="Segoe UI"/>
                <a:cs typeface="Segoe UI"/>
              </a:rPr>
              <a:t>Neste caso, o agente está usando novamente o interpretador de Código. Basicamente criei o código necessário para converter essa tabela e gravá-la em um arquivo Excel. E dentro desta sandbox, o código é executado e o resultado é este arquivo excel que eu posso ler e também posso baixar</a:t>
            </a:r>
          </a:p>
          <a:p>
            <a:endParaRPr lang="en-US" sz="900">
              <a:latin typeface="Segoe UI"/>
              <a:cs typeface="Segoe UI"/>
            </a:endParaRPr>
          </a:p>
          <a:p>
            <a:endParaRPr lang="en-US" sz="900">
              <a:latin typeface="Segoe UI"/>
              <a:cs typeface="Segoe UI"/>
            </a:endParaRPr>
          </a:p>
        </p:txBody>
      </p:sp>
      <p:sp>
        <p:nvSpPr>
          <p:cNvPr id="4" name="Header Placeholder 3">
            <a:extLst>
              <a:ext uri="{FF2B5EF4-FFF2-40B4-BE49-F238E27FC236}">
                <a16:creationId xmlns:a16="http://schemas.microsoft.com/office/drawing/2014/main" id="{4959C5C3-29C3-8201-375A-AD01DCB8CE6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6409868-63F4-0FA1-4580-B6388119DF3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37281A0-CFC0-951C-7B66-E625201ACC4A}"/>
              </a:ext>
            </a:extLst>
          </p:cNvPr>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a:extLst>
              <a:ext uri="{FF2B5EF4-FFF2-40B4-BE49-F238E27FC236}">
                <a16:creationId xmlns:a16="http://schemas.microsoft.com/office/drawing/2014/main" id="{D14C21A9-991A-537C-A7B9-F232E631619F}"/>
              </a:ext>
            </a:extLst>
          </p:cNvPr>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9277764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C6BFB-7F13-B262-0DF6-727990600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C6A5A-A4B7-8545-7E4F-8A86283FA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06968-04F3-38B9-B8C4-5B56D800598D}"/>
              </a:ext>
            </a:extLst>
          </p:cNvPr>
          <p:cNvSpPr>
            <a:spLocks noGrp="1"/>
          </p:cNvSpPr>
          <p:nvPr>
            <p:ph type="body" idx="1"/>
          </p:nvPr>
        </p:nvSpPr>
        <p:spPr/>
        <p:txBody>
          <a:bodyPr/>
          <a:lstStyle/>
          <a:p>
            <a:pPr algn="l"/>
            <a:r>
              <a:rPr lang="en-GB" sz="1000">
                <a:latin typeface="Segoe UI"/>
                <a:cs typeface="Segoe UI"/>
              </a:rPr>
              <a:t>Uma das coisas quando você está começando a usar Agente de IA é que você tem muitas frameworks para escolher. Algumas pessoas semantic kernel or autogen or langchain or langraph ou crewAI.</a:t>
            </a:r>
          </a:p>
          <a:p>
            <a:pPr algn="l"/>
            <a:endParaRPr lang="en-GB" sz="1000">
              <a:latin typeface="Segoe UI"/>
              <a:cs typeface="Segoe UI"/>
            </a:endParaRPr>
          </a:p>
          <a:p>
            <a:pPr algn="l"/>
            <a:r>
              <a:rPr lang="en-GB" sz="1000">
                <a:latin typeface="Segoe UI"/>
                <a:cs typeface="Segoe UI"/>
              </a:rPr>
              <a:t>Se você já usou alguma dessas frameworks, você provavelmente já sentiu a complexidade. Você tem que lidar com o state, context, orchestration, scale entre outras coisas e que pode ser desafiador especialmente se você não tem muita experiência ou se tá criando um Agente pela primeira vez.</a:t>
            </a:r>
          </a:p>
          <a:p>
            <a:pPr algn="l"/>
            <a:endParaRPr lang="en-GB" sz="1000">
              <a:latin typeface="Segoe UI"/>
              <a:cs typeface="Segoe UI"/>
            </a:endParaRPr>
          </a:p>
          <a:p>
            <a:pPr algn="l"/>
            <a:endParaRPr lang="en-GB" sz="1000">
              <a:latin typeface="Segoe UI"/>
              <a:cs typeface="Segoe UI"/>
            </a:endParaRPr>
          </a:p>
          <a:p>
            <a:pPr algn="l"/>
            <a:endParaRPr lang="en-GB" sz="1000">
              <a:latin typeface="Segoe UI"/>
              <a:cs typeface="Segoe UI"/>
            </a:endParaRPr>
          </a:p>
          <a:p>
            <a:endParaRPr lang="en-GB" sz="1000">
              <a:cs typeface="Segoe UI" panose="020B0502040204020203" pitchFamily="34" charset="0"/>
            </a:endParaRPr>
          </a:p>
        </p:txBody>
      </p:sp>
      <p:sp>
        <p:nvSpPr>
          <p:cNvPr id="4" name="Slide Number Placeholder 3">
            <a:extLst>
              <a:ext uri="{FF2B5EF4-FFF2-40B4-BE49-F238E27FC236}">
                <a16:creationId xmlns:a16="http://schemas.microsoft.com/office/drawing/2014/main" id="{A7BB528C-1E53-21C0-5B5E-514042907BB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83030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000" b="0">
                <a:effectLst/>
                <a:latin typeface="Segoe UI"/>
                <a:cs typeface="Segoe UI"/>
              </a:rPr>
              <a:t>Então hoje, eu vou </a:t>
            </a:r>
            <a:r>
              <a:rPr lang="en-US" sz="882" kern="1200">
                <a:solidFill>
                  <a:schemeClr val="tx1"/>
                </a:solidFill>
                <a:effectLst/>
                <a:latin typeface="Segoe UI" panose="020B0502040204020203" pitchFamily="34" charset="0"/>
                <a:ea typeface="+mn-ea"/>
                <a:cs typeface="+mn-cs"/>
              </a:rPr>
              <a:t>falar sobre o serviço de agente de IA do Azure, que é uma ótima maneira de começar, especialmente se você estiver criando seu primeiro agente. </a:t>
            </a:r>
          </a:p>
          <a:p>
            <a:pPr rtl="0"/>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Um dos motivos é que ele remove muitas dessas complexidades permitindo que você crie, implemente e escale agentes de IA rapidamente. </a:t>
            </a:r>
          </a:p>
          <a:p>
            <a:pPr rtl="0"/>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E a primeira coisa sobre a qual falarei é que você consegue desenvolver de forma simples. Ele lida com grande parte do state management e do seu contexto, decidindo quais ferramentas chamar e quando.  O Azure AI Agent Service é capaz de lidar com tudo isso para você, então você não precisa construir tudo isso do zero como faria usando essas outras frameworks sobre as quais falamos. </a:t>
            </a:r>
          </a:p>
          <a:p>
            <a:pPr rtl="0"/>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Um segundo ponto é esse serviço já vem integrado com muitas ferramentas diferentes e “knowledge tools” também. Ferramentas que você pode usar para executar ações ou para usar um RAG por exemplo. </a:t>
            </a:r>
          </a:p>
          <a:p>
            <a:pPr rtl="0"/>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Um terceiro ponto é que ele tem suporte para uma grande uma variedade de famílias de modelos, então se algum de vocês usou modelos do GitHub, ou se você usou o SDK de inferência de IA do Azure, você sabe que temos muitos modelos disponíveis, seja da OpenAI , Phi, llama4, etc </a:t>
            </a:r>
          </a:p>
          <a:p>
            <a:pPr rtl="0"/>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Todos eles já estão incluídos noO Azure AI Agent Service para você usar imediatamente. </a:t>
            </a:r>
          </a:p>
          <a:p>
            <a:pPr rtl="0"/>
            <a:endParaRPr lang="en-US" sz="882" kern="1200">
              <a:solidFill>
                <a:schemeClr val="tx1"/>
              </a:solidFill>
              <a:effectLst/>
              <a:latin typeface="Segoe UI" panose="020B0502040204020203" pitchFamily="34" charset="0"/>
              <a:ea typeface="+mn-ea"/>
              <a:cs typeface="+mn-cs"/>
            </a:endParaRPr>
          </a:p>
          <a:p>
            <a:pPr rtl="0"/>
            <a:r>
              <a:rPr lang="en-US" sz="882" kern="1200">
                <a:solidFill>
                  <a:schemeClr val="tx1"/>
                </a:solidFill>
                <a:effectLst/>
                <a:latin typeface="Segoe UI" panose="020B0502040204020203" pitchFamily="34" charset="0"/>
                <a:ea typeface="+mn-ea"/>
                <a:cs typeface="+mn-cs"/>
              </a:rPr>
              <a:t>E por fim, você tem o enterprise-grade security. Então, se algum de vocês tem desenvolvido aplicativos dentro de empresas, você sabe que  segurança e a privacidade são uma parte importante da construção dessas ferramentas, e a segurança é uma parte importante disso. O serviço do agente permite que você já comece com segurança de nível empresarial.</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1000" b="0">
              <a:effectLst/>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1000" b="0">
              <a:effectLst/>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4/18/2025 10:56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6195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52E9C-CBDB-2A3B-B878-1D3F622AC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0E082-D439-9F7C-F24E-7B46B7B3C1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1C66D-5217-C4A7-D4E8-172B7AC4E1EF}"/>
              </a:ext>
            </a:extLst>
          </p:cNvPr>
          <p:cNvSpPr>
            <a:spLocks noGrp="1"/>
          </p:cNvSpPr>
          <p:nvPr>
            <p:ph type="body" idx="1"/>
          </p:nvPr>
        </p:nvSpPr>
        <p:spPr/>
        <p:txBody>
          <a:bodyPr/>
          <a:lstStyle/>
          <a:p>
            <a:r>
              <a:rPr lang="en-US"/>
              <a:t>Bem </a:t>
            </a:r>
            <a:r>
              <a:rPr lang="en-US" err="1"/>
              <a:t>vindos</a:t>
            </a:r>
            <a:r>
              <a:rPr lang="en-US"/>
              <a:t> e </a:t>
            </a:r>
            <a:r>
              <a:rPr lang="en-US" err="1"/>
              <a:t>bem</a:t>
            </a:r>
            <a:r>
              <a:rPr lang="en-US"/>
              <a:t> </a:t>
            </a:r>
            <a:r>
              <a:rPr lang="en-US" err="1"/>
              <a:t>vindas</a:t>
            </a:r>
            <a:r>
              <a:rPr lang="en-US"/>
              <a:t> </a:t>
            </a:r>
            <a:r>
              <a:rPr lang="en-US" err="1"/>
              <a:t>ao</a:t>
            </a:r>
            <a:r>
              <a:rPr lang="en-US"/>
              <a:t> kick off do Hackathon de </a:t>
            </a:r>
            <a:r>
              <a:rPr lang="en-US" err="1"/>
              <a:t>Agentes</a:t>
            </a:r>
            <a:r>
              <a:rPr lang="en-US"/>
              <a:t> de IA</a:t>
            </a:r>
          </a:p>
          <a:p>
            <a:r>
              <a:rPr lang="en-US"/>
              <a:t>O hackathon é um </a:t>
            </a:r>
            <a:r>
              <a:rPr lang="en-US" err="1"/>
              <a:t>evento</a:t>
            </a:r>
            <a:r>
              <a:rPr lang="en-US"/>
              <a:t> </a:t>
            </a:r>
            <a:r>
              <a:rPr lang="en-US" err="1"/>
              <a:t>gratuito</a:t>
            </a:r>
            <a:r>
              <a:rPr lang="en-US"/>
              <a:t> e virtual que </a:t>
            </a:r>
            <a:r>
              <a:rPr lang="en-US" err="1"/>
              <a:t>começa</a:t>
            </a:r>
            <a:r>
              <a:rPr lang="en-US"/>
              <a:t> </a:t>
            </a:r>
            <a:r>
              <a:rPr lang="en-US" err="1"/>
              <a:t>hoje</a:t>
            </a:r>
            <a:r>
              <a:rPr lang="en-US"/>
              <a:t> </a:t>
            </a:r>
            <a:r>
              <a:rPr lang="en-US" err="1"/>
              <a:t>vai</a:t>
            </a:r>
            <a:r>
              <a:rPr lang="en-US"/>
              <a:t> </a:t>
            </a:r>
            <a:r>
              <a:rPr lang="en-US" err="1"/>
              <a:t>até</a:t>
            </a:r>
            <a:r>
              <a:rPr lang="en-US"/>
              <a:t> o </a:t>
            </a:r>
            <a:r>
              <a:rPr lang="en-US" err="1"/>
              <a:t>dia</a:t>
            </a:r>
            <a:r>
              <a:rPr lang="en-US"/>
              <a:t> 30 de </a:t>
            </a:r>
            <a:r>
              <a:rPr lang="en-US" err="1"/>
              <a:t>abril</a:t>
            </a:r>
            <a:r>
              <a:rPr lang="en-US"/>
              <a:t>. </a:t>
            </a:r>
          </a:p>
        </p:txBody>
      </p:sp>
      <p:sp>
        <p:nvSpPr>
          <p:cNvPr id="4" name="Header Placeholder 3">
            <a:extLst>
              <a:ext uri="{FF2B5EF4-FFF2-40B4-BE49-F238E27FC236}">
                <a16:creationId xmlns:a16="http://schemas.microsoft.com/office/drawing/2014/main" id="{A11531C3-2BBD-22EC-7872-38B857BB831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73D8CB2-BBB5-299D-509C-CEBEE2A9DF2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2BED72-1404-75AA-1B4C-B8F88B4B539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4/18/2025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F823D51-0488-5D7C-50EB-32FB52A6FE5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2398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1F93A-F842-1D52-A5D4-BC96408CF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26D274-6616-FC80-7D87-CFA9F9DC6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71BFD-F492-16EF-2AC5-7B5A28A62C75}"/>
              </a:ext>
            </a:extLst>
          </p:cNvPr>
          <p:cNvSpPr>
            <a:spLocks noGrp="1"/>
          </p:cNvSpPr>
          <p:nvPr>
            <p:ph type="body" idx="1"/>
          </p:nvPr>
        </p:nvSpPr>
        <p:spPr/>
        <p:txBody>
          <a:bodyPr/>
          <a:lstStyle/>
          <a:p>
            <a:r>
              <a:rPr lang="en-US" sz="850">
                <a:latin typeface="Segoe UI"/>
                <a:cs typeface="Segoe UI"/>
              </a:rPr>
              <a:t>Voltando ao aplicativo de agente de vendas do Contoso e como ele é construído internamente, a primeira coisa que vocês viram foi o front-end. O front-end é construído com ChainLit. Não tenho certeza de quantos de vocês já usaram Chai Lit antes. É muito parecido com o Streamlit, mas é muito bom, tem uma interface de usuário muito boa. </a:t>
            </a:r>
          </a:p>
          <a:p>
            <a:endParaRPr lang="en-US" sz="850">
              <a:latin typeface="Segoe UI"/>
              <a:cs typeface="Segoe UI"/>
            </a:endParaRPr>
          </a:p>
          <a:p>
            <a:endParaRPr lang="en-US" sz="850">
              <a:latin typeface="Segoe UI"/>
              <a:cs typeface="Segoe UI"/>
            </a:endParaRPr>
          </a:p>
          <a:p>
            <a:r>
              <a:rPr lang="en-US" sz="850">
                <a:latin typeface="Segoe UI"/>
                <a:cs typeface="Segoe UI"/>
              </a:rPr>
              <a:t>Então você também tem essa </a:t>
            </a:r>
            <a:r>
              <a:rPr lang="en-US" sz="850" i="1">
                <a:latin typeface="Segoe UI"/>
                <a:cs typeface="Segoe UI"/>
              </a:rPr>
              <a:t>query function</a:t>
            </a:r>
            <a:r>
              <a:rPr lang="en-US" sz="850">
                <a:latin typeface="Segoe UI"/>
                <a:cs typeface="Segoe UI"/>
              </a:rPr>
              <a:t> onde o usuário pode enviar uma pergunta para o LLM do agente e o front-end. </a:t>
            </a:r>
          </a:p>
          <a:p>
            <a:endParaRPr lang="en-US" sz="850">
              <a:latin typeface="Segoe UI"/>
              <a:cs typeface="Segoe UI"/>
            </a:endParaRPr>
          </a:p>
          <a:p>
            <a:r>
              <a:rPr lang="en-US" sz="850">
                <a:latin typeface="Segoe UI"/>
                <a:cs typeface="Segoe UI"/>
              </a:rPr>
              <a:t>No back-end, estamos usando o Azure AI Agent Service tem várias coisas acontecendo lá. A primeira é que ele tem instruções, então ele tem as instruções básicas, que é o prompt básico que dirá ao agente que é assim que ele deve se comportar. A segunda coisa é que ele tem um modelo que está direcionando o agente. Então, no exemplo de Contoso, estamos usando o GPT-4o para poder direcionar o agente para responder às nossas perguntas. </a:t>
            </a:r>
          </a:p>
          <a:p>
            <a:endParaRPr lang="en-US" sz="850">
              <a:latin typeface="Segoe UI"/>
              <a:cs typeface="Segoe UI"/>
            </a:endParaRPr>
          </a:p>
          <a:p>
            <a:r>
              <a:rPr lang="en-US" sz="850">
                <a:latin typeface="Segoe UI"/>
                <a:cs typeface="Segoe UI"/>
              </a:rPr>
              <a:t>E então ele tem acesso a essas quatro ferramentas: Function Calling, Code Interpreter, File Search e Grounding com Bing Search. </a:t>
            </a:r>
          </a:p>
          <a:p>
            <a:endParaRPr lang="en-US" sz="850">
              <a:latin typeface="Segoe UI"/>
              <a:cs typeface="Segoe UI"/>
            </a:endParaRPr>
          </a:p>
          <a:p>
            <a:r>
              <a:rPr lang="en-US" sz="850">
                <a:latin typeface="Segoe UI"/>
                <a:cs typeface="Segoe UI"/>
              </a:rPr>
              <a:t>Então, aquele agente específico estava usando a “function calling” para poder acessar o banco de dados. </a:t>
            </a:r>
          </a:p>
          <a:p>
            <a:r>
              <a:rPr lang="en-US" sz="850">
                <a:latin typeface="Segoe UI"/>
                <a:cs typeface="Segoe UI"/>
              </a:rPr>
              <a:t>A segunda coisa é que ele também tem um interpretador de código. No exemplo do gráfico de pizza, ele usou Python por trás para poder gerar aquele gráfico de pizza com os números. Ele também tem acesso ao File Search para RAG e também acesso ao Bing Search for Grounding. </a:t>
            </a:r>
          </a:p>
        </p:txBody>
      </p:sp>
      <p:sp>
        <p:nvSpPr>
          <p:cNvPr id="4" name="Header Placeholder 3">
            <a:extLst>
              <a:ext uri="{FF2B5EF4-FFF2-40B4-BE49-F238E27FC236}">
                <a16:creationId xmlns:a16="http://schemas.microsoft.com/office/drawing/2014/main" id="{F0A5DED8-3EF9-14F4-6163-2C99A840987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194569E-EB37-659D-E56D-4B158EA294E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2AEE263-C200-6393-8538-B0B4A634285F}"/>
              </a:ext>
            </a:extLst>
          </p:cNvPr>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a:extLst>
              <a:ext uri="{FF2B5EF4-FFF2-40B4-BE49-F238E27FC236}">
                <a16:creationId xmlns:a16="http://schemas.microsoft.com/office/drawing/2014/main" id="{289E70FE-B596-D922-4BF7-E4BFEE9CB7FE}"/>
              </a:ext>
            </a:extLst>
          </p:cNvPr>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64741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solidFill>
                  <a:schemeClr val="bg1"/>
                </a:solidFill>
                <a:latin typeface="Segoe UI"/>
                <a:cs typeface="Segoe UI"/>
              </a:rPr>
              <a:t>Bem, se </a:t>
            </a:r>
            <a:r>
              <a:rPr lang="en-US" sz="1000" err="1">
                <a:solidFill>
                  <a:schemeClr val="bg1"/>
                </a:solidFill>
                <a:latin typeface="Segoe UI"/>
                <a:cs typeface="Segoe UI"/>
              </a:rPr>
              <a:t>você</a:t>
            </a:r>
            <a:r>
              <a:rPr lang="en-US" sz="1000">
                <a:solidFill>
                  <a:schemeClr val="bg1"/>
                </a:solidFill>
                <a:latin typeface="Segoe UI"/>
                <a:cs typeface="Segoe UI"/>
              </a:rPr>
              <a:t> </a:t>
            </a:r>
            <a:r>
              <a:rPr lang="en-US" sz="1000" err="1">
                <a:solidFill>
                  <a:schemeClr val="bg1"/>
                </a:solidFill>
                <a:latin typeface="Segoe UI"/>
                <a:cs typeface="Segoe UI"/>
              </a:rPr>
              <a:t>esteve</a:t>
            </a:r>
            <a:r>
              <a:rPr lang="en-US" sz="1000">
                <a:solidFill>
                  <a:schemeClr val="bg1"/>
                </a:solidFill>
                <a:latin typeface="Segoe UI"/>
                <a:cs typeface="Segoe UI"/>
              </a:rPr>
              <a:t> </a:t>
            </a:r>
            <a:r>
              <a:rPr lang="en-US" sz="1000" err="1">
                <a:solidFill>
                  <a:schemeClr val="bg1"/>
                </a:solidFill>
                <a:latin typeface="Segoe UI"/>
                <a:cs typeface="Segoe UI"/>
              </a:rPr>
              <a:t>aqui</a:t>
            </a:r>
            <a:r>
              <a:rPr lang="en-US" sz="1000">
                <a:solidFill>
                  <a:schemeClr val="bg1"/>
                </a:solidFill>
                <a:latin typeface="Segoe UI"/>
                <a:cs typeface="Segoe UI"/>
              </a:rPr>
              <a:t> </a:t>
            </a:r>
            <a:r>
              <a:rPr lang="en-US" sz="1000" err="1">
                <a:solidFill>
                  <a:schemeClr val="bg1"/>
                </a:solidFill>
                <a:latin typeface="Segoe UI"/>
                <a:cs typeface="Segoe UI"/>
              </a:rPr>
              <a:t>ontem</a:t>
            </a:r>
            <a:r>
              <a:rPr lang="en-US" sz="1000">
                <a:solidFill>
                  <a:schemeClr val="bg1"/>
                </a:solidFill>
                <a:latin typeface="Segoe UI"/>
                <a:cs typeface="Segoe UI"/>
              </a:rPr>
              <a:t>, </a:t>
            </a:r>
            <a:r>
              <a:rPr lang="en-US" sz="1000" err="1">
                <a:solidFill>
                  <a:schemeClr val="bg1"/>
                </a:solidFill>
                <a:latin typeface="Segoe UI"/>
                <a:cs typeface="Segoe UI"/>
              </a:rPr>
              <a:t>provavelmente</a:t>
            </a:r>
            <a:r>
              <a:rPr lang="en-US" sz="1000">
                <a:solidFill>
                  <a:schemeClr val="bg1"/>
                </a:solidFill>
                <a:latin typeface="Segoe UI"/>
                <a:cs typeface="Segoe UI"/>
              </a:rPr>
              <a:t> </a:t>
            </a:r>
            <a:r>
              <a:rPr lang="en-US" sz="1000" err="1">
                <a:solidFill>
                  <a:schemeClr val="bg1"/>
                </a:solidFill>
                <a:latin typeface="Segoe UI"/>
                <a:cs typeface="Segoe UI"/>
              </a:rPr>
              <a:t>viu</a:t>
            </a:r>
            <a:r>
              <a:rPr lang="en-US" sz="1000">
                <a:solidFill>
                  <a:schemeClr val="bg1"/>
                </a:solidFill>
                <a:latin typeface="Segoe UI"/>
                <a:cs typeface="Segoe UI"/>
              </a:rPr>
              <a:t> </a:t>
            </a:r>
            <a:r>
              <a:rPr lang="en-US" sz="1000" err="1">
                <a:solidFill>
                  <a:schemeClr val="bg1"/>
                </a:solidFill>
                <a:latin typeface="Segoe UI"/>
                <a:cs typeface="Segoe UI"/>
              </a:rPr>
              <a:t>este</a:t>
            </a:r>
            <a:r>
              <a:rPr lang="en-US" sz="1000">
                <a:solidFill>
                  <a:schemeClr val="bg1"/>
                </a:solidFill>
                <a:latin typeface="Segoe UI"/>
                <a:cs typeface="Segoe UI"/>
              </a:rPr>
              <a:t> </a:t>
            </a:r>
            <a:r>
              <a:rPr lang="en-US" sz="1000" err="1">
                <a:solidFill>
                  <a:schemeClr val="bg1"/>
                </a:solidFill>
                <a:latin typeface="Segoe UI"/>
                <a:cs typeface="Segoe UI"/>
              </a:rPr>
              <a:t>diagrama</a:t>
            </a:r>
            <a:r>
              <a:rPr lang="en-US" sz="1000">
                <a:solidFill>
                  <a:schemeClr val="bg1"/>
                </a:solidFill>
                <a:latin typeface="Segoe UI"/>
                <a:cs typeface="Segoe UI"/>
              </a:rPr>
              <a:t>. Mas é </a:t>
            </a:r>
            <a:r>
              <a:rPr lang="en-US" sz="1000" err="1">
                <a:solidFill>
                  <a:schemeClr val="bg1"/>
                </a:solidFill>
                <a:latin typeface="Segoe UI"/>
                <a:cs typeface="Segoe UI"/>
              </a:rPr>
              <a:t>assim</a:t>
            </a:r>
            <a:r>
              <a:rPr lang="en-US" sz="1000">
                <a:solidFill>
                  <a:schemeClr val="bg1"/>
                </a:solidFill>
                <a:latin typeface="Segoe UI"/>
                <a:cs typeface="Segoe UI"/>
              </a:rPr>
              <a:t> que o </a:t>
            </a:r>
            <a:r>
              <a:rPr lang="en-US" sz="1000" err="1">
                <a:solidFill>
                  <a:schemeClr val="bg1"/>
                </a:solidFill>
                <a:latin typeface="Segoe UI"/>
                <a:cs typeface="Segoe UI"/>
              </a:rPr>
              <a:t>serviço</a:t>
            </a:r>
            <a:r>
              <a:rPr lang="en-US" sz="1000">
                <a:solidFill>
                  <a:schemeClr val="bg1"/>
                </a:solidFill>
                <a:latin typeface="Segoe UI"/>
                <a:cs typeface="Segoe UI"/>
              </a:rPr>
              <a:t> de </a:t>
            </a:r>
            <a:r>
              <a:rPr lang="en-US" sz="1000" err="1">
                <a:solidFill>
                  <a:schemeClr val="bg1"/>
                </a:solidFill>
                <a:latin typeface="Segoe UI"/>
                <a:cs typeface="Segoe UI"/>
              </a:rPr>
              <a:t>agente</a:t>
            </a:r>
            <a:r>
              <a:rPr lang="en-US" sz="1000">
                <a:solidFill>
                  <a:schemeClr val="bg1"/>
                </a:solidFill>
                <a:latin typeface="Segoe UI"/>
                <a:cs typeface="Segoe UI"/>
              </a:rPr>
              <a:t> de IA </a:t>
            </a:r>
            <a:r>
              <a:rPr lang="en-US" sz="1000" err="1">
                <a:solidFill>
                  <a:schemeClr val="bg1"/>
                </a:solidFill>
                <a:latin typeface="Segoe UI"/>
                <a:cs typeface="Segoe UI"/>
              </a:rPr>
              <a:t>realmente</a:t>
            </a:r>
            <a:r>
              <a:rPr lang="en-US" sz="1000">
                <a:solidFill>
                  <a:schemeClr val="bg1"/>
                </a:solidFill>
                <a:latin typeface="Segoe UI"/>
                <a:cs typeface="Segoe UI"/>
              </a:rPr>
              <a:t> </a:t>
            </a:r>
            <a:r>
              <a:rPr lang="en-US" sz="1000" err="1">
                <a:solidFill>
                  <a:schemeClr val="bg1"/>
                </a:solidFill>
                <a:latin typeface="Segoe UI"/>
                <a:cs typeface="Segoe UI"/>
              </a:rPr>
              <a:t>funciona</a:t>
            </a:r>
            <a:r>
              <a:rPr lang="en-US" sz="1000">
                <a:solidFill>
                  <a:schemeClr val="bg1"/>
                </a:solidFill>
                <a:latin typeface="Segoe UI"/>
                <a:cs typeface="Segoe UI"/>
              </a:rPr>
              <a:t> </a:t>
            </a:r>
            <a:r>
              <a:rPr lang="en-US" sz="1000" err="1">
                <a:solidFill>
                  <a:schemeClr val="bg1"/>
                </a:solidFill>
                <a:latin typeface="Segoe UI"/>
                <a:cs typeface="Segoe UI"/>
              </a:rPr>
              <a:t>em</a:t>
            </a:r>
            <a:r>
              <a:rPr lang="en-US" sz="1000">
                <a:solidFill>
                  <a:schemeClr val="bg1"/>
                </a:solidFill>
                <a:latin typeface="Segoe UI"/>
                <a:cs typeface="Segoe UI"/>
              </a:rPr>
              <a:t> </a:t>
            </a:r>
            <a:r>
              <a:rPr lang="en-US" sz="1000" err="1">
                <a:solidFill>
                  <a:schemeClr val="bg1"/>
                </a:solidFill>
                <a:latin typeface="Segoe UI"/>
                <a:cs typeface="Segoe UI"/>
              </a:rPr>
              <a:t>ação</a:t>
            </a:r>
            <a:r>
              <a:rPr lang="en-US" sz="1000">
                <a:solidFill>
                  <a:schemeClr val="bg1"/>
                </a:solidFill>
                <a:latin typeface="Segoe UI"/>
                <a:cs typeface="Segoe UI"/>
              </a:rPr>
              <a:t>. </a:t>
            </a:r>
          </a:p>
          <a:p>
            <a:endParaRPr lang="en-US" sz="1000">
              <a:solidFill>
                <a:schemeClr val="bg1"/>
              </a:solidFill>
              <a:latin typeface="Segoe UI"/>
              <a:cs typeface="Segoe UI"/>
            </a:endParaRPr>
          </a:p>
          <a:p>
            <a:r>
              <a:rPr lang="en-US" sz="1000" err="1">
                <a:solidFill>
                  <a:schemeClr val="bg1"/>
                </a:solidFill>
                <a:latin typeface="Segoe UI"/>
                <a:cs typeface="Segoe UI"/>
              </a:rPr>
              <a:t>Há</a:t>
            </a:r>
            <a:r>
              <a:rPr lang="en-US" sz="1000">
                <a:solidFill>
                  <a:schemeClr val="bg1"/>
                </a:solidFill>
                <a:latin typeface="Segoe UI"/>
                <a:cs typeface="Segoe UI"/>
              </a:rPr>
              <a:t> </a:t>
            </a:r>
            <a:r>
              <a:rPr lang="en-US" sz="1000" err="1">
                <a:solidFill>
                  <a:schemeClr val="bg1"/>
                </a:solidFill>
                <a:latin typeface="Segoe UI"/>
                <a:cs typeface="Segoe UI"/>
              </a:rPr>
              <a:t>cinco</a:t>
            </a:r>
            <a:r>
              <a:rPr lang="en-US" sz="1000">
                <a:solidFill>
                  <a:schemeClr val="bg1"/>
                </a:solidFill>
                <a:latin typeface="Segoe UI"/>
                <a:cs typeface="Segoe UI"/>
              </a:rPr>
              <a:t> </a:t>
            </a:r>
            <a:r>
              <a:rPr lang="en-US" sz="1000" err="1">
                <a:solidFill>
                  <a:schemeClr val="bg1"/>
                </a:solidFill>
                <a:latin typeface="Segoe UI"/>
                <a:cs typeface="Segoe UI"/>
              </a:rPr>
              <a:t>etapas</a:t>
            </a:r>
            <a:r>
              <a:rPr lang="en-US" sz="1000">
                <a:solidFill>
                  <a:schemeClr val="bg1"/>
                </a:solidFill>
                <a:latin typeface="Segoe UI"/>
                <a:cs typeface="Segoe UI"/>
              </a:rPr>
              <a:t> </a:t>
            </a:r>
            <a:r>
              <a:rPr lang="en-US" sz="1000" err="1">
                <a:solidFill>
                  <a:schemeClr val="bg1"/>
                </a:solidFill>
                <a:latin typeface="Segoe UI"/>
                <a:cs typeface="Segoe UI"/>
              </a:rPr>
              <a:t>principais</a:t>
            </a:r>
            <a:r>
              <a:rPr lang="en-US" sz="1000">
                <a:solidFill>
                  <a:schemeClr val="bg1"/>
                </a:solidFill>
                <a:latin typeface="Segoe UI"/>
                <a:cs typeface="Segoe UI"/>
              </a:rPr>
              <a:t> que </a:t>
            </a:r>
            <a:r>
              <a:rPr lang="en-US" sz="1000" err="1">
                <a:solidFill>
                  <a:schemeClr val="bg1"/>
                </a:solidFill>
                <a:latin typeface="Segoe UI"/>
                <a:cs typeface="Segoe UI"/>
              </a:rPr>
              <a:t>preciso</a:t>
            </a:r>
            <a:r>
              <a:rPr lang="en-US" sz="1000">
                <a:solidFill>
                  <a:schemeClr val="bg1"/>
                </a:solidFill>
                <a:latin typeface="Segoe UI"/>
                <a:cs typeface="Segoe UI"/>
              </a:rPr>
              <a:t>. A </a:t>
            </a:r>
            <a:r>
              <a:rPr lang="en-US" sz="1000" err="1">
                <a:solidFill>
                  <a:schemeClr val="bg1"/>
                </a:solidFill>
                <a:latin typeface="Segoe UI"/>
                <a:cs typeface="Segoe UI"/>
              </a:rPr>
              <a:t>primeira</a:t>
            </a:r>
            <a:r>
              <a:rPr lang="en-US" sz="1000">
                <a:solidFill>
                  <a:schemeClr val="bg1"/>
                </a:solidFill>
                <a:latin typeface="Segoe UI"/>
                <a:cs typeface="Segoe UI"/>
              </a:rPr>
              <a:t> </a:t>
            </a:r>
            <a:r>
              <a:rPr lang="en-US" sz="1000" err="1">
                <a:solidFill>
                  <a:schemeClr val="bg1"/>
                </a:solidFill>
                <a:latin typeface="Segoe UI"/>
                <a:cs typeface="Segoe UI"/>
              </a:rPr>
              <a:t>coisa</a:t>
            </a:r>
            <a:r>
              <a:rPr lang="en-US" sz="1000">
                <a:solidFill>
                  <a:schemeClr val="bg1"/>
                </a:solidFill>
                <a:latin typeface="Segoe UI"/>
                <a:cs typeface="Segoe UI"/>
              </a:rPr>
              <a:t> é que </a:t>
            </a:r>
            <a:r>
              <a:rPr lang="en-US" sz="1000" err="1">
                <a:solidFill>
                  <a:schemeClr val="bg1"/>
                </a:solidFill>
                <a:latin typeface="Segoe UI"/>
                <a:cs typeface="Segoe UI"/>
              </a:rPr>
              <a:t>você</a:t>
            </a:r>
            <a:r>
              <a:rPr lang="en-US" sz="1000">
                <a:solidFill>
                  <a:schemeClr val="bg1"/>
                </a:solidFill>
                <a:latin typeface="Segoe UI"/>
                <a:cs typeface="Segoe UI"/>
              </a:rPr>
              <a:t> </a:t>
            </a:r>
            <a:r>
              <a:rPr lang="en-US" sz="1000" err="1">
                <a:solidFill>
                  <a:schemeClr val="bg1"/>
                </a:solidFill>
                <a:latin typeface="Segoe UI"/>
                <a:cs typeface="Segoe UI"/>
              </a:rPr>
              <a:t>vai</a:t>
            </a:r>
            <a:r>
              <a:rPr lang="en-US" sz="1000">
                <a:solidFill>
                  <a:schemeClr val="bg1"/>
                </a:solidFill>
                <a:latin typeface="Segoe UI"/>
                <a:cs typeface="Segoe UI"/>
              </a:rPr>
              <a:t> </a:t>
            </a:r>
            <a:r>
              <a:rPr lang="en-US" sz="1000" err="1">
                <a:solidFill>
                  <a:schemeClr val="bg1"/>
                </a:solidFill>
                <a:latin typeface="Segoe UI"/>
                <a:cs typeface="Segoe UI"/>
              </a:rPr>
              <a:t>criar</a:t>
            </a:r>
            <a:r>
              <a:rPr lang="en-US" sz="1000">
                <a:solidFill>
                  <a:schemeClr val="bg1"/>
                </a:solidFill>
                <a:latin typeface="Segoe UI"/>
                <a:cs typeface="Segoe UI"/>
              </a:rPr>
              <a:t> um </a:t>
            </a:r>
            <a:r>
              <a:rPr lang="en-US" sz="1000" err="1">
                <a:solidFill>
                  <a:schemeClr val="bg1"/>
                </a:solidFill>
                <a:latin typeface="Segoe UI"/>
                <a:cs typeface="Segoe UI"/>
              </a:rPr>
              <a:t>agente</a:t>
            </a:r>
            <a:r>
              <a:rPr lang="en-US" sz="1000">
                <a:solidFill>
                  <a:schemeClr val="bg1"/>
                </a:solidFill>
                <a:latin typeface="Segoe UI"/>
                <a:cs typeface="Segoe UI"/>
              </a:rPr>
              <a:t>. A </a:t>
            </a:r>
            <a:r>
              <a:rPr lang="en-US" sz="1000" err="1">
                <a:solidFill>
                  <a:schemeClr val="bg1"/>
                </a:solidFill>
                <a:latin typeface="Segoe UI"/>
                <a:cs typeface="Segoe UI"/>
              </a:rPr>
              <a:t>segunda</a:t>
            </a:r>
            <a:r>
              <a:rPr lang="en-US" sz="1000">
                <a:solidFill>
                  <a:schemeClr val="bg1"/>
                </a:solidFill>
                <a:latin typeface="Segoe UI"/>
                <a:cs typeface="Segoe UI"/>
              </a:rPr>
              <a:t> </a:t>
            </a:r>
            <a:r>
              <a:rPr lang="en-US" sz="1000" err="1">
                <a:solidFill>
                  <a:schemeClr val="bg1"/>
                </a:solidFill>
                <a:latin typeface="Segoe UI"/>
                <a:cs typeface="Segoe UI"/>
              </a:rPr>
              <a:t>etapa</a:t>
            </a:r>
            <a:r>
              <a:rPr lang="en-US" sz="1000">
                <a:solidFill>
                  <a:schemeClr val="bg1"/>
                </a:solidFill>
                <a:latin typeface="Segoe UI"/>
                <a:cs typeface="Segoe UI"/>
              </a:rPr>
              <a:t> é </a:t>
            </a:r>
            <a:r>
              <a:rPr lang="en-US" sz="1000" err="1">
                <a:solidFill>
                  <a:schemeClr val="bg1"/>
                </a:solidFill>
                <a:latin typeface="Segoe UI"/>
                <a:cs typeface="Segoe UI"/>
              </a:rPr>
              <a:t>criar</a:t>
            </a:r>
            <a:r>
              <a:rPr lang="en-US" sz="1000">
                <a:solidFill>
                  <a:schemeClr val="bg1"/>
                </a:solidFill>
                <a:latin typeface="Segoe UI"/>
                <a:cs typeface="Segoe UI"/>
              </a:rPr>
              <a:t> a thread, que é </a:t>
            </a:r>
            <a:r>
              <a:rPr lang="en-US" sz="1000" err="1">
                <a:solidFill>
                  <a:schemeClr val="bg1"/>
                </a:solidFill>
                <a:latin typeface="Segoe UI"/>
                <a:cs typeface="Segoe UI"/>
              </a:rPr>
              <a:t>uma</a:t>
            </a:r>
            <a:r>
              <a:rPr lang="en-US" sz="1000">
                <a:solidFill>
                  <a:schemeClr val="bg1"/>
                </a:solidFill>
                <a:latin typeface="Segoe UI"/>
                <a:cs typeface="Segoe UI"/>
              </a:rPr>
              <a:t> unit of conversation entre o </a:t>
            </a:r>
            <a:r>
              <a:rPr lang="en-US" sz="1000" err="1">
                <a:solidFill>
                  <a:schemeClr val="bg1"/>
                </a:solidFill>
                <a:latin typeface="Segoe UI"/>
                <a:cs typeface="Segoe UI"/>
              </a:rPr>
              <a:t>agente</a:t>
            </a:r>
            <a:r>
              <a:rPr lang="en-US" sz="1000">
                <a:solidFill>
                  <a:schemeClr val="bg1"/>
                </a:solidFill>
                <a:latin typeface="Segoe UI"/>
                <a:cs typeface="Segoe UI"/>
              </a:rPr>
              <a:t> e o </a:t>
            </a:r>
            <a:r>
              <a:rPr lang="en-US" sz="1000" err="1">
                <a:solidFill>
                  <a:schemeClr val="bg1"/>
                </a:solidFill>
                <a:latin typeface="Segoe UI"/>
                <a:cs typeface="Segoe UI"/>
              </a:rPr>
              <a:t>usuário</a:t>
            </a:r>
            <a:r>
              <a:rPr lang="en-US" sz="1000">
                <a:solidFill>
                  <a:schemeClr val="bg1"/>
                </a:solidFill>
                <a:latin typeface="Segoe UI"/>
                <a:cs typeface="Segoe UI"/>
              </a:rPr>
              <a:t>.  A </a:t>
            </a:r>
            <a:r>
              <a:rPr lang="en-US" sz="1000" err="1">
                <a:solidFill>
                  <a:schemeClr val="bg1"/>
                </a:solidFill>
                <a:latin typeface="Segoe UI"/>
                <a:cs typeface="Segoe UI"/>
              </a:rPr>
              <a:t>terceira</a:t>
            </a:r>
            <a:r>
              <a:rPr lang="en-US" sz="1000">
                <a:solidFill>
                  <a:schemeClr val="bg1"/>
                </a:solidFill>
                <a:latin typeface="Segoe UI"/>
                <a:cs typeface="Segoe UI"/>
              </a:rPr>
              <a:t> </a:t>
            </a:r>
            <a:r>
              <a:rPr lang="en-US" sz="1000" err="1">
                <a:solidFill>
                  <a:schemeClr val="bg1"/>
                </a:solidFill>
                <a:latin typeface="Segoe UI"/>
                <a:cs typeface="Segoe UI"/>
              </a:rPr>
              <a:t>etapa</a:t>
            </a:r>
            <a:r>
              <a:rPr lang="en-US" sz="1000">
                <a:solidFill>
                  <a:schemeClr val="bg1"/>
                </a:solidFill>
                <a:latin typeface="Segoe UI"/>
                <a:cs typeface="Segoe UI"/>
              </a:rPr>
              <a:t> é </a:t>
            </a:r>
            <a:r>
              <a:rPr lang="en-US" sz="1000" err="1">
                <a:solidFill>
                  <a:schemeClr val="bg1"/>
                </a:solidFill>
                <a:latin typeface="Segoe UI"/>
                <a:cs typeface="Segoe UI"/>
              </a:rPr>
              <a:t>executar</a:t>
            </a:r>
            <a:r>
              <a:rPr lang="en-US" sz="1000">
                <a:solidFill>
                  <a:schemeClr val="bg1"/>
                </a:solidFill>
                <a:latin typeface="Segoe UI"/>
                <a:cs typeface="Segoe UI"/>
              </a:rPr>
              <a:t> o </a:t>
            </a:r>
            <a:r>
              <a:rPr lang="en-US" sz="1000" err="1">
                <a:solidFill>
                  <a:schemeClr val="bg1"/>
                </a:solidFill>
                <a:latin typeface="Segoe UI"/>
                <a:cs typeface="Segoe UI"/>
              </a:rPr>
              <a:t>agente</a:t>
            </a:r>
            <a:r>
              <a:rPr lang="en-US" sz="1000">
                <a:solidFill>
                  <a:schemeClr val="bg1"/>
                </a:solidFill>
                <a:latin typeface="Segoe UI"/>
                <a:cs typeface="Segoe UI"/>
              </a:rPr>
              <a:t>. A </a:t>
            </a:r>
            <a:r>
              <a:rPr lang="en-US" sz="1000" err="1">
                <a:solidFill>
                  <a:schemeClr val="bg1"/>
                </a:solidFill>
                <a:latin typeface="Segoe UI"/>
                <a:cs typeface="Segoe UI"/>
              </a:rPr>
              <a:t>quarta</a:t>
            </a:r>
            <a:r>
              <a:rPr lang="en-US" sz="1000">
                <a:solidFill>
                  <a:schemeClr val="bg1"/>
                </a:solidFill>
                <a:latin typeface="Segoe UI"/>
                <a:cs typeface="Segoe UI"/>
              </a:rPr>
              <a:t> </a:t>
            </a:r>
            <a:r>
              <a:rPr lang="en-US" sz="1000" err="1">
                <a:solidFill>
                  <a:schemeClr val="bg1"/>
                </a:solidFill>
                <a:latin typeface="Segoe UI"/>
                <a:cs typeface="Segoe UI"/>
              </a:rPr>
              <a:t>etapa</a:t>
            </a:r>
            <a:r>
              <a:rPr lang="en-US" sz="1000">
                <a:solidFill>
                  <a:schemeClr val="bg1"/>
                </a:solidFill>
                <a:latin typeface="Segoe UI"/>
                <a:cs typeface="Segoe UI"/>
              </a:rPr>
              <a:t> é </a:t>
            </a:r>
            <a:r>
              <a:rPr lang="en-US" sz="1000" err="1">
                <a:solidFill>
                  <a:schemeClr val="bg1"/>
                </a:solidFill>
                <a:latin typeface="Segoe UI"/>
                <a:cs typeface="Segoe UI"/>
              </a:rPr>
              <a:t>verificar</a:t>
            </a:r>
            <a:r>
              <a:rPr lang="en-US" sz="1000">
                <a:solidFill>
                  <a:schemeClr val="bg1"/>
                </a:solidFill>
                <a:latin typeface="Segoe UI"/>
                <a:cs typeface="Segoe UI"/>
              </a:rPr>
              <a:t> o status da </a:t>
            </a:r>
            <a:r>
              <a:rPr lang="en-US" sz="1000" err="1">
                <a:solidFill>
                  <a:schemeClr val="bg1"/>
                </a:solidFill>
                <a:latin typeface="Segoe UI"/>
                <a:cs typeface="Segoe UI"/>
              </a:rPr>
              <a:t>execução</a:t>
            </a:r>
            <a:r>
              <a:rPr lang="en-US" sz="1000">
                <a:solidFill>
                  <a:schemeClr val="bg1"/>
                </a:solidFill>
                <a:latin typeface="Segoe UI"/>
                <a:cs typeface="Segoe UI"/>
              </a:rPr>
              <a:t>. A quinta é </a:t>
            </a:r>
            <a:r>
              <a:rPr lang="en-US" sz="1000" err="1">
                <a:solidFill>
                  <a:schemeClr val="bg1"/>
                </a:solidFill>
                <a:latin typeface="Segoe UI"/>
                <a:cs typeface="Segoe UI"/>
              </a:rPr>
              <a:t>agente</a:t>
            </a:r>
            <a:r>
              <a:rPr lang="en-US" sz="1000">
                <a:solidFill>
                  <a:schemeClr val="bg1"/>
                </a:solidFill>
                <a:latin typeface="Segoe UI"/>
                <a:cs typeface="Segoe UI"/>
              </a:rPr>
              <a:t> </a:t>
            </a:r>
            <a:r>
              <a:rPr lang="en-US" sz="1000" err="1">
                <a:solidFill>
                  <a:schemeClr val="bg1"/>
                </a:solidFill>
                <a:latin typeface="Segoe UI"/>
                <a:cs typeface="Segoe UI"/>
              </a:rPr>
              <a:t>exibindo</a:t>
            </a:r>
            <a:r>
              <a:rPr lang="en-US" sz="1000">
                <a:solidFill>
                  <a:schemeClr val="bg1"/>
                </a:solidFill>
                <a:latin typeface="Segoe UI"/>
                <a:cs typeface="Segoe UI"/>
              </a:rPr>
              <a:t> a </a:t>
            </a:r>
            <a:r>
              <a:rPr lang="en-US" sz="1000" err="1">
                <a:solidFill>
                  <a:schemeClr val="bg1"/>
                </a:solidFill>
                <a:latin typeface="Segoe UI"/>
                <a:cs typeface="Segoe UI"/>
              </a:rPr>
              <a:t>resposta</a:t>
            </a:r>
            <a:r>
              <a:rPr lang="en-US" sz="1000">
                <a:solidFill>
                  <a:schemeClr val="bg1"/>
                </a:solidFill>
                <a:latin typeface="Segoe UI"/>
                <a:cs typeface="Segoe UI"/>
              </a:rPr>
              <a:t> </a:t>
            </a:r>
            <a:r>
              <a:rPr lang="en-US" sz="1000" err="1">
                <a:solidFill>
                  <a:schemeClr val="bg1"/>
                </a:solidFill>
                <a:latin typeface="Segoe UI"/>
                <a:cs typeface="Segoe UI"/>
              </a:rPr>
              <a:t>ao</a:t>
            </a:r>
            <a:r>
              <a:rPr lang="en-US" sz="1000">
                <a:solidFill>
                  <a:schemeClr val="bg1"/>
                </a:solidFill>
                <a:latin typeface="Segoe UI"/>
                <a:cs typeface="Segoe UI"/>
              </a:rPr>
              <a:t> </a:t>
            </a:r>
            <a:r>
              <a:rPr lang="en-US" sz="1000" err="1">
                <a:solidFill>
                  <a:schemeClr val="bg1"/>
                </a:solidFill>
                <a:latin typeface="Segoe UI"/>
                <a:cs typeface="Segoe UI"/>
              </a:rPr>
              <a:t>usuário</a:t>
            </a:r>
            <a:r>
              <a:rPr lang="en-US" sz="1000">
                <a:solidFill>
                  <a:schemeClr val="bg1"/>
                </a:solidFill>
                <a:latin typeface="Segoe UI"/>
                <a:cs typeface="Segoe UI"/>
              </a:rPr>
              <a:t>. </a:t>
            </a:r>
          </a:p>
          <a:p>
            <a:endParaRPr lang="en-US" sz="1000">
              <a:solidFill>
                <a:schemeClr val="bg1"/>
              </a:solidFill>
              <a:latin typeface="Segoe UI"/>
              <a:cs typeface="Segoe UI"/>
            </a:endParaRPr>
          </a:p>
          <a:p>
            <a:r>
              <a:rPr lang="en-US" sz="1000" b="1">
                <a:solidFill>
                  <a:schemeClr val="bg1"/>
                </a:solidFill>
                <a:latin typeface="Segoe UI"/>
                <a:cs typeface="Segoe UI"/>
              </a:rPr>
              <a:t>[click]</a:t>
            </a:r>
          </a:p>
          <a:p>
            <a:endParaRPr lang="en-US" sz="1000">
              <a:solidFill>
                <a:schemeClr val="bg1"/>
              </a:solidFill>
              <a:latin typeface="Segoe UI"/>
              <a:cs typeface="Segoe UI"/>
            </a:endParaRPr>
          </a:p>
          <a:p>
            <a:r>
              <a:rPr lang="en-US" sz="1000">
                <a:solidFill>
                  <a:schemeClr val="bg1"/>
                </a:solidFill>
                <a:latin typeface="Segoe UI"/>
                <a:cs typeface="Segoe UI"/>
              </a:rPr>
              <a:t>Vamos </a:t>
            </a:r>
            <a:r>
              <a:rPr lang="en-US" sz="1000" err="1">
                <a:solidFill>
                  <a:schemeClr val="bg1"/>
                </a:solidFill>
                <a:latin typeface="Segoe UI"/>
                <a:cs typeface="Segoe UI"/>
              </a:rPr>
              <a:t>falar</a:t>
            </a:r>
            <a:r>
              <a:rPr lang="en-US" sz="1000">
                <a:solidFill>
                  <a:schemeClr val="bg1"/>
                </a:solidFill>
                <a:latin typeface="Segoe UI"/>
                <a:cs typeface="Segoe UI"/>
              </a:rPr>
              <a:t> agora </a:t>
            </a:r>
            <a:r>
              <a:rPr lang="en-US" sz="1000" err="1">
                <a:solidFill>
                  <a:schemeClr val="bg1"/>
                </a:solidFill>
                <a:latin typeface="Segoe UI"/>
                <a:cs typeface="Segoe UI"/>
              </a:rPr>
              <a:t>passo</a:t>
            </a:r>
            <a:r>
              <a:rPr lang="en-US" sz="1000">
                <a:solidFill>
                  <a:schemeClr val="bg1"/>
                </a:solidFill>
                <a:latin typeface="Segoe UI"/>
                <a:cs typeface="Segoe UI"/>
              </a:rPr>
              <a:t> a </a:t>
            </a:r>
            <a:r>
              <a:rPr lang="en-US" sz="1000" err="1">
                <a:solidFill>
                  <a:schemeClr val="bg1"/>
                </a:solidFill>
                <a:latin typeface="Segoe UI"/>
                <a:cs typeface="Segoe UI"/>
              </a:rPr>
              <a:t>passo</a:t>
            </a:r>
            <a:r>
              <a:rPr lang="en-US" sz="1000">
                <a:solidFill>
                  <a:schemeClr val="bg1"/>
                </a:solidFill>
                <a:latin typeface="Segoe UI"/>
                <a:cs typeface="Segoe UI"/>
              </a:rPr>
              <a:t> </a:t>
            </a:r>
            <a:r>
              <a:rPr lang="en-US" sz="1000" err="1">
                <a:solidFill>
                  <a:schemeClr val="bg1"/>
                </a:solidFill>
                <a:latin typeface="Segoe UI"/>
                <a:cs typeface="Segoe UI"/>
              </a:rPr>
              <a:t>como</a:t>
            </a:r>
            <a:r>
              <a:rPr lang="en-US" sz="1000">
                <a:solidFill>
                  <a:schemeClr val="bg1"/>
                </a:solidFill>
                <a:latin typeface="Segoe UI"/>
                <a:cs typeface="Segoe UI"/>
              </a:rPr>
              <a:t> </a:t>
            </a:r>
            <a:r>
              <a:rPr lang="en-US" sz="1000" err="1">
                <a:solidFill>
                  <a:schemeClr val="bg1"/>
                </a:solidFill>
                <a:latin typeface="Segoe UI"/>
                <a:cs typeface="Segoe UI"/>
              </a:rPr>
              <a:t>isso</a:t>
            </a:r>
            <a:r>
              <a:rPr lang="en-US" sz="1000">
                <a:solidFill>
                  <a:schemeClr val="bg1"/>
                </a:solidFill>
                <a:latin typeface="Segoe UI"/>
                <a:cs typeface="Segoe UI"/>
              </a:rPr>
              <a:t> </a:t>
            </a:r>
            <a:r>
              <a:rPr lang="en-US" sz="1000" err="1">
                <a:solidFill>
                  <a:schemeClr val="bg1"/>
                </a:solidFill>
                <a:latin typeface="Segoe UI"/>
                <a:cs typeface="Segoe UI"/>
              </a:rPr>
              <a:t>funciona</a:t>
            </a:r>
            <a:r>
              <a:rPr lang="en-US" sz="1000">
                <a:solidFill>
                  <a:schemeClr val="bg1"/>
                </a:solidFill>
                <a:latin typeface="Segoe UI"/>
                <a:cs typeface="Segoe UI"/>
              </a:rPr>
              <a:t>. A </a:t>
            </a:r>
            <a:r>
              <a:rPr lang="en-US" sz="1000" err="1">
                <a:solidFill>
                  <a:schemeClr val="bg1"/>
                </a:solidFill>
                <a:latin typeface="Segoe UI"/>
                <a:cs typeface="Segoe UI"/>
              </a:rPr>
              <a:t>primeira</a:t>
            </a:r>
            <a:r>
              <a:rPr lang="en-US" sz="1000">
                <a:solidFill>
                  <a:schemeClr val="bg1"/>
                </a:solidFill>
                <a:latin typeface="Segoe UI"/>
                <a:cs typeface="Segoe UI"/>
              </a:rPr>
              <a:t> </a:t>
            </a:r>
            <a:r>
              <a:rPr lang="en-US" sz="1000" err="1">
                <a:solidFill>
                  <a:schemeClr val="bg1"/>
                </a:solidFill>
                <a:latin typeface="Segoe UI"/>
                <a:cs typeface="Segoe UI"/>
              </a:rPr>
              <a:t>coisa</a:t>
            </a:r>
            <a:r>
              <a:rPr lang="en-US" sz="1000">
                <a:solidFill>
                  <a:schemeClr val="bg1"/>
                </a:solidFill>
                <a:latin typeface="Segoe UI"/>
                <a:cs typeface="Segoe UI"/>
              </a:rPr>
              <a:t> </a:t>
            </a:r>
            <a:r>
              <a:rPr lang="en-US" sz="1000" err="1">
                <a:solidFill>
                  <a:schemeClr val="bg1"/>
                </a:solidFill>
                <a:latin typeface="Segoe UI"/>
                <a:cs typeface="Segoe UI"/>
              </a:rPr>
              <a:t>sobre</a:t>
            </a:r>
            <a:r>
              <a:rPr lang="en-US" sz="1000">
                <a:solidFill>
                  <a:schemeClr val="bg1"/>
                </a:solidFill>
                <a:latin typeface="Segoe UI"/>
                <a:cs typeface="Segoe UI"/>
              </a:rPr>
              <a:t> a qual </a:t>
            </a:r>
            <a:r>
              <a:rPr lang="en-US" sz="1000" err="1">
                <a:solidFill>
                  <a:schemeClr val="bg1"/>
                </a:solidFill>
                <a:latin typeface="Segoe UI"/>
                <a:cs typeface="Segoe UI"/>
              </a:rPr>
              <a:t>falamos</a:t>
            </a:r>
            <a:r>
              <a:rPr lang="en-US" sz="1000">
                <a:solidFill>
                  <a:schemeClr val="bg1"/>
                </a:solidFill>
                <a:latin typeface="Segoe UI"/>
                <a:cs typeface="Segoe UI"/>
              </a:rPr>
              <a:t> é que </a:t>
            </a:r>
            <a:r>
              <a:rPr lang="en-US" sz="1000" err="1">
                <a:solidFill>
                  <a:schemeClr val="bg1"/>
                </a:solidFill>
                <a:latin typeface="Segoe UI"/>
                <a:cs typeface="Segoe UI"/>
              </a:rPr>
              <a:t>vamos</a:t>
            </a:r>
            <a:r>
              <a:rPr lang="en-US" sz="1000">
                <a:solidFill>
                  <a:schemeClr val="bg1"/>
                </a:solidFill>
                <a:latin typeface="Segoe UI"/>
                <a:cs typeface="Segoe UI"/>
              </a:rPr>
              <a:t> </a:t>
            </a:r>
            <a:r>
              <a:rPr lang="en-US" sz="1000" err="1">
                <a:solidFill>
                  <a:schemeClr val="bg1"/>
                </a:solidFill>
                <a:latin typeface="Segoe UI"/>
                <a:cs typeface="Segoe UI"/>
              </a:rPr>
              <a:t>criar</a:t>
            </a:r>
            <a:r>
              <a:rPr lang="en-US" sz="1000">
                <a:solidFill>
                  <a:schemeClr val="bg1"/>
                </a:solidFill>
                <a:latin typeface="Segoe UI"/>
                <a:cs typeface="Segoe UI"/>
              </a:rPr>
              <a:t> um </a:t>
            </a:r>
            <a:r>
              <a:rPr lang="en-US" sz="1000" err="1">
                <a:solidFill>
                  <a:schemeClr val="bg1"/>
                </a:solidFill>
                <a:latin typeface="Segoe UI"/>
                <a:cs typeface="Segoe UI"/>
              </a:rPr>
              <a:t>agente</a:t>
            </a:r>
            <a:r>
              <a:rPr lang="en-US" sz="1000">
                <a:solidFill>
                  <a:schemeClr val="bg1"/>
                </a:solidFill>
                <a:latin typeface="Segoe UI"/>
                <a:cs typeface="Segoe UI"/>
              </a:rPr>
              <a:t> com o Agent Service. Em </a:t>
            </a:r>
            <a:r>
              <a:rPr lang="en-US" sz="1000" err="1">
                <a:solidFill>
                  <a:schemeClr val="bg1"/>
                </a:solidFill>
                <a:latin typeface="Segoe UI"/>
                <a:cs typeface="Segoe UI"/>
              </a:rPr>
              <a:t>primeiro</a:t>
            </a:r>
            <a:r>
              <a:rPr lang="en-US" sz="1000">
                <a:solidFill>
                  <a:schemeClr val="bg1"/>
                </a:solidFill>
                <a:latin typeface="Segoe UI"/>
                <a:cs typeface="Segoe UI"/>
              </a:rPr>
              <a:t> </a:t>
            </a:r>
            <a:r>
              <a:rPr lang="en-US" sz="1000" err="1">
                <a:solidFill>
                  <a:schemeClr val="bg1"/>
                </a:solidFill>
                <a:latin typeface="Segoe UI"/>
                <a:cs typeface="Segoe UI"/>
              </a:rPr>
              <a:t>lugar</a:t>
            </a:r>
            <a:r>
              <a:rPr lang="en-US" sz="1000">
                <a:solidFill>
                  <a:schemeClr val="bg1"/>
                </a:solidFill>
                <a:latin typeface="Segoe UI"/>
                <a:cs typeface="Segoe UI"/>
              </a:rPr>
              <a:t>, o prompt que </a:t>
            </a:r>
            <a:r>
              <a:rPr lang="en-US" sz="1000" err="1">
                <a:solidFill>
                  <a:schemeClr val="bg1"/>
                </a:solidFill>
                <a:latin typeface="Segoe UI"/>
                <a:cs typeface="Segoe UI"/>
              </a:rPr>
              <a:t>estamos</a:t>
            </a:r>
            <a:r>
              <a:rPr lang="en-US" sz="1000">
                <a:solidFill>
                  <a:schemeClr val="bg1"/>
                </a:solidFill>
                <a:latin typeface="Segoe UI"/>
                <a:cs typeface="Segoe UI"/>
              </a:rPr>
              <a:t> </a:t>
            </a:r>
            <a:r>
              <a:rPr lang="en-US" sz="1000" err="1">
                <a:solidFill>
                  <a:schemeClr val="bg1"/>
                </a:solidFill>
                <a:latin typeface="Segoe UI"/>
                <a:cs typeface="Segoe UI"/>
              </a:rPr>
              <a:t>dando</a:t>
            </a:r>
            <a:r>
              <a:rPr lang="en-US" sz="1000">
                <a:solidFill>
                  <a:schemeClr val="bg1"/>
                </a:solidFill>
                <a:latin typeface="Segoe UI"/>
                <a:cs typeface="Segoe UI"/>
              </a:rPr>
              <a:t> </a:t>
            </a:r>
            <a:r>
              <a:rPr lang="en-US" sz="1000" err="1">
                <a:solidFill>
                  <a:schemeClr val="bg1"/>
                </a:solidFill>
                <a:latin typeface="Segoe UI"/>
                <a:cs typeface="Segoe UI"/>
              </a:rPr>
              <a:t>ao</a:t>
            </a:r>
            <a:r>
              <a:rPr lang="en-US" sz="1000">
                <a:solidFill>
                  <a:schemeClr val="bg1"/>
                </a:solidFill>
                <a:latin typeface="Segoe UI"/>
                <a:cs typeface="Segoe UI"/>
              </a:rPr>
              <a:t> </a:t>
            </a:r>
            <a:r>
              <a:rPr lang="en-US" sz="1000" err="1">
                <a:solidFill>
                  <a:schemeClr val="bg1"/>
                </a:solidFill>
                <a:latin typeface="Segoe UI"/>
                <a:cs typeface="Segoe UI"/>
              </a:rPr>
              <a:t>agente</a:t>
            </a:r>
            <a:r>
              <a:rPr lang="en-US" sz="1000">
                <a:solidFill>
                  <a:schemeClr val="bg1"/>
                </a:solidFill>
                <a:latin typeface="Segoe UI"/>
                <a:cs typeface="Segoe UI"/>
              </a:rPr>
              <a:t> de </a:t>
            </a:r>
            <a:r>
              <a:rPr lang="en-US" sz="1000" err="1">
                <a:solidFill>
                  <a:schemeClr val="bg1"/>
                </a:solidFill>
                <a:latin typeface="Segoe UI"/>
                <a:cs typeface="Segoe UI"/>
              </a:rPr>
              <a:t>vendas</a:t>
            </a:r>
            <a:r>
              <a:rPr lang="en-US" sz="1000">
                <a:solidFill>
                  <a:schemeClr val="bg1"/>
                </a:solidFill>
                <a:latin typeface="Segoe UI"/>
                <a:cs typeface="Segoe UI"/>
              </a:rPr>
              <a:t> é: “</a:t>
            </a:r>
            <a:r>
              <a:rPr lang="en-US" sz="1000" err="1">
                <a:solidFill>
                  <a:schemeClr val="bg1"/>
                </a:solidFill>
                <a:latin typeface="Segoe UI"/>
                <a:cs typeface="Segoe UI"/>
              </a:rPr>
              <a:t>você</a:t>
            </a:r>
            <a:r>
              <a:rPr lang="en-US" sz="1000">
                <a:solidFill>
                  <a:schemeClr val="bg1"/>
                </a:solidFill>
                <a:latin typeface="Segoe UI"/>
                <a:cs typeface="Segoe UI"/>
              </a:rPr>
              <a:t> é um </a:t>
            </a:r>
            <a:r>
              <a:rPr lang="en-US" sz="1000" err="1">
                <a:solidFill>
                  <a:schemeClr val="bg1"/>
                </a:solidFill>
                <a:latin typeface="Segoe UI"/>
                <a:cs typeface="Segoe UI"/>
              </a:rPr>
              <a:t>agente</a:t>
            </a:r>
            <a:r>
              <a:rPr lang="en-US" sz="1000">
                <a:solidFill>
                  <a:schemeClr val="bg1"/>
                </a:solidFill>
                <a:latin typeface="Segoe UI"/>
                <a:cs typeface="Segoe UI"/>
              </a:rPr>
              <a:t> de </a:t>
            </a:r>
            <a:r>
              <a:rPr lang="en-US" sz="1000" err="1">
                <a:solidFill>
                  <a:schemeClr val="bg1"/>
                </a:solidFill>
                <a:latin typeface="Segoe UI"/>
                <a:cs typeface="Segoe UI"/>
              </a:rPr>
              <a:t>análise</a:t>
            </a:r>
            <a:r>
              <a:rPr lang="en-US" sz="1000">
                <a:solidFill>
                  <a:schemeClr val="bg1"/>
                </a:solidFill>
                <a:latin typeface="Segoe UI"/>
                <a:cs typeface="Segoe UI"/>
              </a:rPr>
              <a:t> de </a:t>
            </a:r>
            <a:r>
              <a:rPr lang="en-US" sz="1000" err="1">
                <a:solidFill>
                  <a:schemeClr val="bg1"/>
                </a:solidFill>
                <a:latin typeface="Segoe UI"/>
                <a:cs typeface="Segoe UI"/>
              </a:rPr>
              <a:t>vendas</a:t>
            </a:r>
            <a:r>
              <a:rPr lang="en-US" sz="1000">
                <a:solidFill>
                  <a:schemeClr val="bg1"/>
                </a:solidFill>
                <a:latin typeface="Segoe UI"/>
                <a:cs typeface="Segoe UI"/>
              </a:rPr>
              <a:t> da Contoso. </a:t>
            </a:r>
            <a:r>
              <a:rPr lang="en-US" sz="1000" err="1">
                <a:solidFill>
                  <a:schemeClr val="bg1"/>
                </a:solidFill>
                <a:latin typeface="Segoe UI"/>
                <a:cs typeface="Segoe UI"/>
              </a:rPr>
              <a:t>especializada</a:t>
            </a:r>
            <a:r>
              <a:rPr lang="en-US" sz="1000">
                <a:solidFill>
                  <a:schemeClr val="bg1"/>
                </a:solidFill>
                <a:latin typeface="Segoe UI"/>
                <a:cs typeface="Segoe UI"/>
              </a:rPr>
              <a:t> </a:t>
            </a:r>
            <a:r>
              <a:rPr lang="en-US" sz="1000" err="1">
                <a:solidFill>
                  <a:schemeClr val="bg1"/>
                </a:solidFill>
                <a:latin typeface="Segoe UI"/>
                <a:cs typeface="Segoe UI"/>
              </a:rPr>
              <a:t>em</a:t>
            </a:r>
            <a:r>
              <a:rPr lang="en-US" sz="1000">
                <a:solidFill>
                  <a:schemeClr val="bg1"/>
                </a:solidFill>
                <a:latin typeface="Segoe UI"/>
                <a:cs typeface="Segoe UI"/>
              </a:rPr>
              <a:t> auxiliar </a:t>
            </a:r>
            <a:r>
              <a:rPr lang="en-US" sz="1000" err="1">
                <a:solidFill>
                  <a:schemeClr val="bg1"/>
                </a:solidFill>
                <a:latin typeface="Segoe UI"/>
                <a:cs typeface="Segoe UI"/>
              </a:rPr>
              <a:t>usuários</a:t>
            </a:r>
            <a:r>
              <a:rPr lang="en-US" sz="1000">
                <a:solidFill>
                  <a:schemeClr val="bg1"/>
                </a:solidFill>
                <a:latin typeface="Segoe UI"/>
                <a:cs typeface="Segoe UI"/>
              </a:rPr>
              <a:t> com </a:t>
            </a:r>
            <a:r>
              <a:rPr lang="en-US" sz="1000" err="1">
                <a:solidFill>
                  <a:schemeClr val="bg1"/>
                </a:solidFill>
                <a:latin typeface="Segoe UI"/>
                <a:cs typeface="Segoe UI"/>
              </a:rPr>
              <a:t>consultas</a:t>
            </a:r>
            <a:r>
              <a:rPr lang="en-US" sz="1000">
                <a:solidFill>
                  <a:schemeClr val="bg1"/>
                </a:solidFill>
                <a:latin typeface="Segoe UI"/>
                <a:cs typeface="Segoe UI"/>
              </a:rPr>
              <a:t> de dados de </a:t>
            </a:r>
            <a:r>
              <a:rPr lang="en-US" sz="1000" err="1">
                <a:solidFill>
                  <a:schemeClr val="bg1"/>
                </a:solidFill>
                <a:latin typeface="Segoe UI"/>
                <a:cs typeface="Segoe UI"/>
              </a:rPr>
              <a:t>vendas</a:t>
            </a:r>
            <a:r>
              <a:rPr lang="en-US" sz="1000">
                <a:solidFill>
                  <a:schemeClr val="bg1"/>
                </a:solidFill>
                <a:latin typeface="Segoe UI"/>
                <a:cs typeface="Segoe UI"/>
              </a:rPr>
              <a:t>. Esse é o prompt base que </a:t>
            </a:r>
            <a:r>
              <a:rPr lang="en-US" sz="1000" err="1">
                <a:solidFill>
                  <a:schemeClr val="bg1"/>
                </a:solidFill>
                <a:latin typeface="Segoe UI"/>
                <a:cs typeface="Segoe UI"/>
              </a:rPr>
              <a:t>estamos</a:t>
            </a:r>
            <a:r>
              <a:rPr lang="en-US" sz="1000">
                <a:solidFill>
                  <a:schemeClr val="bg1"/>
                </a:solidFill>
                <a:latin typeface="Segoe UI"/>
                <a:cs typeface="Segoe UI"/>
              </a:rPr>
              <a:t> </a:t>
            </a:r>
            <a:r>
              <a:rPr lang="en-US" sz="1000" err="1">
                <a:solidFill>
                  <a:schemeClr val="bg1"/>
                </a:solidFill>
                <a:latin typeface="Segoe UI"/>
                <a:cs typeface="Segoe UI"/>
              </a:rPr>
              <a:t>dando</a:t>
            </a:r>
            <a:r>
              <a:rPr lang="en-US" sz="1000">
                <a:solidFill>
                  <a:schemeClr val="bg1"/>
                </a:solidFill>
                <a:latin typeface="Segoe UI"/>
                <a:cs typeface="Segoe UI"/>
              </a:rPr>
              <a:t>.</a:t>
            </a:r>
          </a:p>
          <a:p>
            <a:endParaRPr lang="en-US" sz="1000">
              <a:solidFill>
                <a:schemeClr val="bg1"/>
              </a:solidFill>
              <a:latin typeface="Segoe UI"/>
              <a:cs typeface="Segoe UI"/>
            </a:endParaRPr>
          </a:p>
          <a:p>
            <a:r>
              <a:rPr lang="en-US" sz="1000">
                <a:solidFill>
                  <a:schemeClr val="bg1"/>
                </a:solidFill>
                <a:latin typeface="Segoe UI"/>
                <a:cs typeface="Segoe UI"/>
              </a:rPr>
              <a:t>No </a:t>
            </a:r>
            <a:r>
              <a:rPr lang="en-US" sz="1000" err="1">
                <a:solidFill>
                  <a:schemeClr val="bg1"/>
                </a:solidFill>
                <a:latin typeface="Segoe UI"/>
                <a:cs typeface="Segoe UI"/>
              </a:rPr>
              <a:t>passo</a:t>
            </a:r>
            <a:r>
              <a:rPr lang="en-US" sz="1000">
                <a:solidFill>
                  <a:schemeClr val="bg1"/>
                </a:solidFill>
                <a:latin typeface="Segoe UI"/>
                <a:cs typeface="Segoe UI"/>
              </a:rPr>
              <a:t> </a:t>
            </a:r>
            <a:r>
              <a:rPr lang="en-US" sz="1000" err="1">
                <a:solidFill>
                  <a:schemeClr val="bg1"/>
                </a:solidFill>
                <a:latin typeface="Segoe UI"/>
                <a:cs typeface="Segoe UI"/>
              </a:rPr>
              <a:t>seguinte</a:t>
            </a:r>
            <a:r>
              <a:rPr lang="en-US" sz="1000">
                <a:solidFill>
                  <a:schemeClr val="bg1"/>
                </a:solidFill>
                <a:latin typeface="Segoe UI"/>
                <a:cs typeface="Segoe UI"/>
              </a:rPr>
              <a:t> </a:t>
            </a:r>
            <a:r>
              <a:rPr lang="en-US" sz="1000" err="1">
                <a:solidFill>
                  <a:schemeClr val="bg1"/>
                </a:solidFill>
                <a:latin typeface="Segoe UI"/>
                <a:cs typeface="Segoe UI"/>
              </a:rPr>
              <a:t>escolhemos</a:t>
            </a:r>
            <a:r>
              <a:rPr lang="en-US" sz="1000">
                <a:solidFill>
                  <a:schemeClr val="bg1"/>
                </a:solidFill>
                <a:latin typeface="Segoe UI"/>
                <a:cs typeface="Segoe UI"/>
              </a:rPr>
              <a:t> o </a:t>
            </a:r>
            <a:r>
              <a:rPr lang="en-US" sz="1000" err="1">
                <a:solidFill>
                  <a:schemeClr val="bg1"/>
                </a:solidFill>
                <a:latin typeface="Segoe UI"/>
                <a:cs typeface="Segoe UI"/>
              </a:rPr>
              <a:t>modelo</a:t>
            </a:r>
            <a:r>
              <a:rPr lang="en-US" sz="1000">
                <a:solidFill>
                  <a:schemeClr val="bg1"/>
                </a:solidFill>
                <a:latin typeface="Segoe UI"/>
                <a:cs typeface="Segoe UI"/>
              </a:rPr>
              <a:t>, no </a:t>
            </a:r>
            <a:r>
              <a:rPr lang="en-US" sz="1000" err="1">
                <a:solidFill>
                  <a:schemeClr val="bg1"/>
                </a:solidFill>
                <a:latin typeface="Segoe UI"/>
                <a:cs typeface="Segoe UI"/>
              </a:rPr>
              <a:t>nosso</a:t>
            </a:r>
            <a:r>
              <a:rPr lang="en-US" sz="1000">
                <a:solidFill>
                  <a:schemeClr val="bg1"/>
                </a:solidFill>
                <a:latin typeface="Segoe UI"/>
                <a:cs typeface="Segoe UI"/>
              </a:rPr>
              <a:t> </a:t>
            </a:r>
            <a:r>
              <a:rPr lang="en-US" sz="1000" err="1">
                <a:solidFill>
                  <a:schemeClr val="bg1"/>
                </a:solidFill>
                <a:latin typeface="Segoe UI"/>
                <a:cs typeface="Segoe UI"/>
              </a:rPr>
              <a:t>exemplo</a:t>
            </a:r>
            <a:r>
              <a:rPr lang="en-US" sz="1000">
                <a:solidFill>
                  <a:schemeClr val="bg1"/>
                </a:solidFill>
                <a:latin typeface="Segoe UI"/>
                <a:cs typeface="Segoe UI"/>
              </a:rPr>
              <a:t> </a:t>
            </a:r>
            <a:r>
              <a:rPr lang="en-US" sz="1000" err="1">
                <a:solidFill>
                  <a:schemeClr val="bg1"/>
                </a:solidFill>
                <a:latin typeface="Segoe UI"/>
                <a:cs typeface="Segoe UI"/>
              </a:rPr>
              <a:t>escolhemos</a:t>
            </a:r>
            <a:r>
              <a:rPr lang="en-US" sz="1000">
                <a:solidFill>
                  <a:schemeClr val="bg1"/>
                </a:solidFill>
                <a:latin typeface="Segoe UI"/>
                <a:cs typeface="Segoe UI"/>
              </a:rPr>
              <a:t> GPT4o e, </a:t>
            </a:r>
            <a:r>
              <a:rPr lang="en-US" sz="1000" err="1">
                <a:solidFill>
                  <a:schemeClr val="bg1"/>
                </a:solidFill>
                <a:latin typeface="Segoe UI"/>
                <a:cs typeface="Segoe UI"/>
              </a:rPr>
              <a:t>em</a:t>
            </a:r>
            <a:r>
              <a:rPr lang="en-US" sz="1000">
                <a:solidFill>
                  <a:schemeClr val="bg1"/>
                </a:solidFill>
                <a:latin typeface="Segoe UI"/>
                <a:cs typeface="Segoe UI"/>
              </a:rPr>
              <a:t> </a:t>
            </a:r>
            <a:r>
              <a:rPr lang="en-US" sz="1000" err="1">
                <a:solidFill>
                  <a:schemeClr val="bg1"/>
                </a:solidFill>
                <a:latin typeface="Segoe UI"/>
                <a:cs typeface="Segoe UI"/>
              </a:rPr>
              <a:t>seguida</a:t>
            </a:r>
            <a:r>
              <a:rPr lang="en-US" sz="1000">
                <a:solidFill>
                  <a:schemeClr val="bg1"/>
                </a:solidFill>
                <a:latin typeface="Segoe UI"/>
                <a:cs typeface="Segoe UI"/>
              </a:rPr>
              <a:t>, o </a:t>
            </a:r>
            <a:r>
              <a:rPr lang="en-US" sz="1000" err="1">
                <a:solidFill>
                  <a:schemeClr val="bg1"/>
                </a:solidFill>
                <a:latin typeface="Segoe UI"/>
                <a:cs typeface="Segoe UI"/>
              </a:rPr>
              <a:t>conectamos</a:t>
            </a:r>
            <a:r>
              <a:rPr lang="en-US" sz="1000">
                <a:solidFill>
                  <a:schemeClr val="bg1"/>
                </a:solidFill>
                <a:latin typeface="Segoe UI"/>
                <a:cs typeface="Segoe UI"/>
              </a:rPr>
              <a:t> com </a:t>
            </a:r>
            <a:r>
              <a:rPr lang="en-US" sz="1000" err="1">
                <a:solidFill>
                  <a:schemeClr val="bg1"/>
                </a:solidFill>
                <a:latin typeface="Segoe UI"/>
                <a:cs typeface="Segoe UI"/>
              </a:rPr>
              <a:t>essas</a:t>
            </a:r>
            <a:r>
              <a:rPr lang="en-US" sz="1000">
                <a:solidFill>
                  <a:schemeClr val="bg1"/>
                </a:solidFill>
                <a:latin typeface="Segoe UI"/>
                <a:cs typeface="Segoe UI"/>
              </a:rPr>
              <a:t> </a:t>
            </a:r>
            <a:r>
              <a:rPr lang="en-US" sz="1000" err="1">
                <a:solidFill>
                  <a:schemeClr val="bg1"/>
                </a:solidFill>
                <a:latin typeface="Segoe UI"/>
                <a:cs typeface="Segoe UI"/>
              </a:rPr>
              <a:t>outra</a:t>
            </a:r>
            <a:r>
              <a:rPr lang="en-US" sz="1000">
                <a:solidFill>
                  <a:schemeClr val="bg1"/>
                </a:solidFill>
                <a:latin typeface="Segoe UI"/>
                <a:cs typeface="Segoe UI"/>
              </a:rPr>
              <a:t> ferramentas que </a:t>
            </a:r>
            <a:r>
              <a:rPr lang="en-US" sz="1000" err="1">
                <a:solidFill>
                  <a:schemeClr val="bg1"/>
                </a:solidFill>
                <a:latin typeface="Segoe UI"/>
                <a:cs typeface="Segoe UI"/>
              </a:rPr>
              <a:t>mencionei</a:t>
            </a:r>
            <a:r>
              <a:rPr lang="en-US" sz="1000">
                <a:solidFill>
                  <a:schemeClr val="bg1"/>
                </a:solidFill>
                <a:latin typeface="Segoe UI"/>
                <a:cs typeface="Segoe UI"/>
              </a:rPr>
              <a:t> antes. </a:t>
            </a:r>
          </a:p>
          <a:p>
            <a:r>
              <a:rPr lang="en-US" sz="1000" b="1">
                <a:solidFill>
                  <a:schemeClr val="bg1"/>
                </a:solidFill>
                <a:latin typeface="Segoe UI"/>
                <a:cs typeface="Segoe UI"/>
              </a:rPr>
              <a:t>[click]</a:t>
            </a:r>
          </a:p>
          <a:p>
            <a:r>
              <a:rPr lang="en-US" sz="1000">
                <a:solidFill>
                  <a:schemeClr val="bg1"/>
                </a:solidFill>
                <a:latin typeface="Segoe UI"/>
                <a:cs typeface="Segoe UI"/>
              </a:rPr>
              <a:t>Uma </a:t>
            </a:r>
            <a:r>
              <a:rPr lang="en-US" sz="1000" err="1">
                <a:solidFill>
                  <a:schemeClr val="bg1"/>
                </a:solidFill>
                <a:latin typeface="Segoe UI"/>
                <a:cs typeface="Segoe UI"/>
              </a:rPr>
              <a:t>vez</a:t>
            </a:r>
            <a:r>
              <a:rPr lang="en-US" sz="1000">
                <a:solidFill>
                  <a:schemeClr val="bg1"/>
                </a:solidFill>
                <a:latin typeface="Segoe UI"/>
                <a:cs typeface="Segoe UI"/>
              </a:rPr>
              <a:t> </a:t>
            </a:r>
            <a:r>
              <a:rPr lang="en-US" sz="1000" err="1">
                <a:solidFill>
                  <a:schemeClr val="bg1"/>
                </a:solidFill>
                <a:latin typeface="Segoe UI"/>
                <a:cs typeface="Segoe UI"/>
              </a:rPr>
              <a:t>feito</a:t>
            </a:r>
            <a:r>
              <a:rPr lang="en-US" sz="1000">
                <a:solidFill>
                  <a:schemeClr val="bg1"/>
                </a:solidFill>
                <a:latin typeface="Segoe UI"/>
                <a:cs typeface="Segoe UI"/>
              </a:rPr>
              <a:t> </a:t>
            </a:r>
            <a:r>
              <a:rPr lang="en-US" sz="1000" err="1">
                <a:solidFill>
                  <a:schemeClr val="bg1"/>
                </a:solidFill>
                <a:latin typeface="Segoe UI"/>
                <a:cs typeface="Segoe UI"/>
              </a:rPr>
              <a:t>isso</a:t>
            </a:r>
            <a:r>
              <a:rPr lang="en-US" sz="1000">
                <a:solidFill>
                  <a:schemeClr val="bg1"/>
                </a:solidFill>
                <a:latin typeface="Segoe UI"/>
                <a:cs typeface="Segoe UI"/>
              </a:rPr>
              <a:t>, </a:t>
            </a:r>
            <a:r>
              <a:rPr lang="en-US" sz="1000" err="1">
                <a:solidFill>
                  <a:schemeClr val="bg1"/>
                </a:solidFill>
                <a:latin typeface="Segoe UI"/>
                <a:cs typeface="Segoe UI"/>
              </a:rPr>
              <a:t>temos</a:t>
            </a:r>
            <a:r>
              <a:rPr lang="en-US" sz="1000">
                <a:solidFill>
                  <a:schemeClr val="bg1"/>
                </a:solidFill>
                <a:latin typeface="Segoe UI"/>
                <a:cs typeface="Segoe UI"/>
              </a:rPr>
              <a:t> </a:t>
            </a:r>
            <a:r>
              <a:rPr lang="en-US" sz="1000" err="1">
                <a:solidFill>
                  <a:schemeClr val="bg1"/>
                </a:solidFill>
                <a:latin typeface="Segoe UI"/>
                <a:cs typeface="Segoe UI"/>
              </a:rPr>
              <a:t>então</a:t>
            </a:r>
            <a:r>
              <a:rPr lang="en-US" sz="1000">
                <a:solidFill>
                  <a:schemeClr val="bg1"/>
                </a:solidFill>
                <a:latin typeface="Segoe UI"/>
                <a:cs typeface="Segoe UI"/>
              </a:rPr>
              <a:t> </a:t>
            </a:r>
            <a:r>
              <a:rPr lang="en-US" sz="1000" err="1">
                <a:solidFill>
                  <a:schemeClr val="bg1"/>
                </a:solidFill>
                <a:latin typeface="Segoe UI"/>
                <a:cs typeface="Segoe UI"/>
              </a:rPr>
              <a:t>uma</a:t>
            </a:r>
            <a:r>
              <a:rPr lang="en-US" sz="1000">
                <a:solidFill>
                  <a:schemeClr val="bg1"/>
                </a:solidFill>
                <a:latin typeface="Segoe UI"/>
                <a:cs typeface="Segoe UI"/>
              </a:rPr>
              <a:t> “thread”. A “thread”  é </a:t>
            </a:r>
            <a:r>
              <a:rPr lang="en-US" sz="1000" err="1">
                <a:solidFill>
                  <a:schemeClr val="bg1"/>
                </a:solidFill>
                <a:latin typeface="Segoe UI"/>
                <a:cs typeface="Segoe UI"/>
              </a:rPr>
              <a:t>uma</a:t>
            </a:r>
            <a:r>
              <a:rPr lang="en-US" sz="1000">
                <a:solidFill>
                  <a:schemeClr val="bg1"/>
                </a:solidFill>
                <a:latin typeface="Segoe UI"/>
                <a:cs typeface="Segoe UI"/>
              </a:rPr>
              <a:t> </a:t>
            </a:r>
            <a:r>
              <a:rPr lang="en-US" sz="1000" err="1">
                <a:solidFill>
                  <a:schemeClr val="bg1"/>
                </a:solidFill>
                <a:latin typeface="Segoe UI"/>
                <a:cs typeface="Segoe UI"/>
              </a:rPr>
              <a:t>unidade</a:t>
            </a:r>
            <a:r>
              <a:rPr lang="en-US" sz="1000">
                <a:solidFill>
                  <a:schemeClr val="bg1"/>
                </a:solidFill>
                <a:latin typeface="Segoe UI"/>
                <a:cs typeface="Segoe UI"/>
              </a:rPr>
              <a:t> de conversa. </a:t>
            </a:r>
            <a:r>
              <a:rPr lang="en-US" sz="1000" err="1">
                <a:solidFill>
                  <a:schemeClr val="bg1"/>
                </a:solidFill>
                <a:latin typeface="Segoe UI"/>
                <a:cs typeface="Segoe UI"/>
              </a:rPr>
              <a:t>Então</a:t>
            </a:r>
            <a:r>
              <a:rPr lang="en-US" sz="1000">
                <a:solidFill>
                  <a:schemeClr val="bg1"/>
                </a:solidFill>
                <a:latin typeface="Segoe UI"/>
                <a:cs typeface="Segoe UI"/>
              </a:rPr>
              <a:t> é </a:t>
            </a:r>
            <a:r>
              <a:rPr lang="en-US" sz="1000" err="1">
                <a:solidFill>
                  <a:schemeClr val="bg1"/>
                </a:solidFill>
                <a:latin typeface="Segoe UI"/>
                <a:cs typeface="Segoe UI"/>
              </a:rPr>
              <a:t>aqui</a:t>
            </a:r>
            <a:r>
              <a:rPr lang="en-US" sz="1000">
                <a:solidFill>
                  <a:schemeClr val="bg1"/>
                </a:solidFill>
                <a:latin typeface="Segoe UI"/>
                <a:cs typeface="Segoe UI"/>
              </a:rPr>
              <a:t> que </a:t>
            </a:r>
            <a:r>
              <a:rPr lang="en-US" sz="1000" err="1">
                <a:solidFill>
                  <a:schemeClr val="bg1"/>
                </a:solidFill>
                <a:latin typeface="Segoe UI"/>
                <a:cs typeface="Segoe UI"/>
              </a:rPr>
              <a:t>você</a:t>
            </a:r>
            <a:r>
              <a:rPr lang="en-US" sz="1000">
                <a:solidFill>
                  <a:schemeClr val="bg1"/>
                </a:solidFill>
                <a:latin typeface="Segoe UI"/>
                <a:cs typeface="Segoe UI"/>
              </a:rPr>
              <a:t> </a:t>
            </a:r>
            <a:r>
              <a:rPr lang="en-US" sz="1000" err="1">
                <a:solidFill>
                  <a:schemeClr val="bg1"/>
                </a:solidFill>
                <a:latin typeface="Segoe UI"/>
                <a:cs typeface="Segoe UI"/>
              </a:rPr>
              <a:t>manterá</a:t>
            </a:r>
            <a:r>
              <a:rPr lang="en-US" sz="1000">
                <a:solidFill>
                  <a:schemeClr val="bg1"/>
                </a:solidFill>
                <a:latin typeface="Segoe UI"/>
                <a:cs typeface="Segoe UI"/>
              </a:rPr>
              <a:t> </a:t>
            </a:r>
            <a:r>
              <a:rPr lang="en-US" sz="1000" err="1">
                <a:solidFill>
                  <a:schemeClr val="bg1"/>
                </a:solidFill>
                <a:latin typeface="Segoe UI"/>
                <a:cs typeface="Segoe UI"/>
              </a:rPr>
              <a:t>todas</a:t>
            </a:r>
            <a:r>
              <a:rPr lang="en-US" sz="1000">
                <a:solidFill>
                  <a:schemeClr val="bg1"/>
                </a:solidFill>
                <a:latin typeface="Segoe UI"/>
                <a:cs typeface="Segoe UI"/>
              </a:rPr>
              <a:t> as </a:t>
            </a:r>
            <a:r>
              <a:rPr lang="en-US" sz="1000" err="1">
                <a:solidFill>
                  <a:schemeClr val="bg1"/>
                </a:solidFill>
                <a:latin typeface="Segoe UI"/>
                <a:cs typeface="Segoe UI"/>
              </a:rPr>
              <a:t>mensagens</a:t>
            </a:r>
            <a:r>
              <a:rPr lang="en-US" sz="1000">
                <a:solidFill>
                  <a:schemeClr val="bg1"/>
                </a:solidFill>
                <a:latin typeface="Segoe UI"/>
                <a:cs typeface="Segoe UI"/>
              </a:rPr>
              <a:t> do LLM do </a:t>
            </a:r>
            <a:r>
              <a:rPr lang="en-US" sz="1000" err="1">
                <a:solidFill>
                  <a:schemeClr val="bg1"/>
                </a:solidFill>
                <a:latin typeface="Segoe UI"/>
                <a:cs typeface="Segoe UI"/>
              </a:rPr>
              <a:t>próprio</a:t>
            </a:r>
            <a:r>
              <a:rPr lang="en-US" sz="1000">
                <a:solidFill>
                  <a:schemeClr val="bg1"/>
                </a:solidFill>
                <a:latin typeface="Segoe UI"/>
                <a:cs typeface="Segoe UI"/>
              </a:rPr>
              <a:t> </a:t>
            </a:r>
            <a:r>
              <a:rPr lang="en-US" sz="1000" err="1">
                <a:solidFill>
                  <a:schemeClr val="bg1"/>
                </a:solidFill>
                <a:latin typeface="Segoe UI"/>
                <a:cs typeface="Segoe UI"/>
              </a:rPr>
              <a:t>agente</a:t>
            </a:r>
            <a:r>
              <a:rPr lang="en-US" sz="1000">
                <a:solidFill>
                  <a:schemeClr val="bg1"/>
                </a:solidFill>
                <a:latin typeface="Segoe UI"/>
                <a:cs typeface="Segoe UI"/>
              </a:rPr>
              <a:t> e do </a:t>
            </a:r>
            <a:r>
              <a:rPr lang="en-US" sz="1000" err="1">
                <a:solidFill>
                  <a:schemeClr val="bg1"/>
                </a:solidFill>
                <a:latin typeface="Segoe UI"/>
                <a:cs typeface="Segoe UI"/>
              </a:rPr>
              <a:t>usuário</a:t>
            </a:r>
            <a:r>
              <a:rPr lang="en-US" sz="1000">
                <a:solidFill>
                  <a:schemeClr val="bg1"/>
                </a:solidFill>
                <a:latin typeface="Segoe UI"/>
                <a:cs typeface="Segoe UI"/>
              </a:rPr>
              <a:t>. </a:t>
            </a:r>
          </a:p>
          <a:p>
            <a:r>
              <a:rPr lang="en-US" sz="1000" err="1">
                <a:solidFill>
                  <a:schemeClr val="bg1"/>
                </a:solidFill>
                <a:latin typeface="Segoe UI"/>
                <a:cs typeface="Segoe UI"/>
              </a:rPr>
              <a:t>Você</a:t>
            </a:r>
            <a:r>
              <a:rPr lang="en-US" sz="1000">
                <a:solidFill>
                  <a:schemeClr val="bg1"/>
                </a:solidFill>
                <a:latin typeface="Segoe UI"/>
                <a:cs typeface="Segoe UI"/>
              </a:rPr>
              <a:t> </a:t>
            </a:r>
            <a:r>
              <a:rPr lang="en-US" sz="1000" err="1">
                <a:solidFill>
                  <a:schemeClr val="bg1"/>
                </a:solidFill>
                <a:latin typeface="Segoe UI"/>
                <a:cs typeface="Segoe UI"/>
              </a:rPr>
              <a:t>pode</a:t>
            </a:r>
            <a:r>
              <a:rPr lang="en-US" sz="1000">
                <a:solidFill>
                  <a:schemeClr val="bg1"/>
                </a:solidFill>
                <a:latin typeface="Segoe UI"/>
                <a:cs typeface="Segoe UI"/>
              </a:rPr>
              <a:t> </a:t>
            </a:r>
            <a:r>
              <a:rPr lang="en-US" sz="1000" err="1">
                <a:solidFill>
                  <a:schemeClr val="bg1"/>
                </a:solidFill>
                <a:latin typeface="Segoe UI"/>
                <a:cs typeface="Segoe UI"/>
              </a:rPr>
              <a:t>pensar</a:t>
            </a:r>
            <a:r>
              <a:rPr lang="en-US" sz="1000">
                <a:solidFill>
                  <a:schemeClr val="bg1"/>
                </a:solidFill>
                <a:latin typeface="Segoe UI"/>
                <a:cs typeface="Segoe UI"/>
              </a:rPr>
              <a:t> </a:t>
            </a:r>
            <a:r>
              <a:rPr lang="en-US" sz="1000" err="1">
                <a:solidFill>
                  <a:schemeClr val="bg1"/>
                </a:solidFill>
                <a:latin typeface="Segoe UI"/>
                <a:cs typeface="Segoe UI"/>
              </a:rPr>
              <a:t>nos</a:t>
            </a:r>
            <a:r>
              <a:rPr lang="en-US" sz="1000">
                <a:solidFill>
                  <a:schemeClr val="bg1"/>
                </a:solidFill>
                <a:latin typeface="Segoe UI"/>
                <a:cs typeface="Segoe UI"/>
              </a:rPr>
              <a:t> threads </a:t>
            </a:r>
            <a:r>
              <a:rPr lang="en-US" sz="1000" err="1">
                <a:solidFill>
                  <a:schemeClr val="bg1"/>
                </a:solidFill>
                <a:latin typeface="Segoe UI"/>
                <a:cs typeface="Segoe UI"/>
              </a:rPr>
              <a:t>como</a:t>
            </a:r>
            <a:r>
              <a:rPr lang="en-US" sz="1000">
                <a:solidFill>
                  <a:schemeClr val="bg1"/>
                </a:solidFill>
                <a:latin typeface="Segoe UI"/>
                <a:cs typeface="Segoe UI"/>
              </a:rPr>
              <a:t> um bate-</a:t>
            </a:r>
            <a:r>
              <a:rPr lang="en-US" sz="1000" err="1">
                <a:solidFill>
                  <a:schemeClr val="bg1"/>
                </a:solidFill>
                <a:latin typeface="Segoe UI"/>
                <a:cs typeface="Segoe UI"/>
              </a:rPr>
              <a:t>papo</a:t>
            </a:r>
            <a:r>
              <a:rPr lang="en-US" sz="1000">
                <a:solidFill>
                  <a:schemeClr val="bg1"/>
                </a:solidFill>
                <a:latin typeface="Segoe UI"/>
                <a:cs typeface="Segoe UI"/>
              </a:rPr>
              <a:t> </a:t>
            </a:r>
            <a:r>
              <a:rPr lang="en-US" sz="1000" err="1">
                <a:solidFill>
                  <a:schemeClr val="bg1"/>
                </a:solidFill>
                <a:latin typeface="Segoe UI"/>
                <a:cs typeface="Segoe UI"/>
              </a:rPr>
              <a:t>em</a:t>
            </a:r>
            <a:r>
              <a:rPr lang="en-US" sz="1000">
                <a:solidFill>
                  <a:schemeClr val="bg1"/>
                </a:solidFill>
                <a:latin typeface="Segoe UI"/>
                <a:cs typeface="Segoe UI"/>
              </a:rPr>
              <a:t> </a:t>
            </a:r>
            <a:r>
              <a:rPr lang="en-US" sz="1000" err="1">
                <a:solidFill>
                  <a:schemeClr val="bg1"/>
                </a:solidFill>
                <a:latin typeface="Segoe UI"/>
                <a:cs typeface="Segoe UI"/>
              </a:rPr>
              <a:t>grupo</a:t>
            </a:r>
            <a:r>
              <a:rPr lang="en-US" sz="1000">
                <a:solidFill>
                  <a:schemeClr val="bg1"/>
                </a:solidFill>
                <a:latin typeface="Segoe UI"/>
                <a:cs typeface="Segoe UI"/>
              </a:rPr>
              <a:t>, </a:t>
            </a:r>
            <a:r>
              <a:rPr lang="en-US" sz="1000" err="1">
                <a:solidFill>
                  <a:schemeClr val="bg1"/>
                </a:solidFill>
                <a:latin typeface="Segoe UI"/>
                <a:cs typeface="Segoe UI"/>
              </a:rPr>
              <a:t>onde</a:t>
            </a:r>
            <a:r>
              <a:rPr lang="en-US" sz="1000">
                <a:solidFill>
                  <a:schemeClr val="bg1"/>
                </a:solidFill>
                <a:latin typeface="Segoe UI"/>
                <a:cs typeface="Segoe UI"/>
              </a:rPr>
              <a:t> </a:t>
            </a:r>
            <a:r>
              <a:rPr lang="en-US" sz="1000" err="1">
                <a:solidFill>
                  <a:schemeClr val="bg1"/>
                </a:solidFill>
                <a:latin typeface="Segoe UI"/>
                <a:cs typeface="Segoe UI"/>
              </a:rPr>
              <a:t>você</a:t>
            </a:r>
            <a:r>
              <a:rPr lang="en-US" sz="1000">
                <a:solidFill>
                  <a:schemeClr val="bg1"/>
                </a:solidFill>
                <a:latin typeface="Segoe UI"/>
                <a:cs typeface="Segoe UI"/>
              </a:rPr>
              <a:t> </a:t>
            </a:r>
            <a:r>
              <a:rPr lang="en-US" sz="1000" err="1">
                <a:solidFill>
                  <a:schemeClr val="bg1"/>
                </a:solidFill>
                <a:latin typeface="Segoe UI"/>
                <a:cs typeface="Segoe UI"/>
              </a:rPr>
              <a:t>acompanha</a:t>
            </a:r>
            <a:r>
              <a:rPr lang="en-US" sz="1000">
                <a:solidFill>
                  <a:schemeClr val="bg1"/>
                </a:solidFill>
                <a:latin typeface="Segoe UI"/>
                <a:cs typeface="Segoe UI"/>
              </a:rPr>
              <a:t> </a:t>
            </a:r>
            <a:r>
              <a:rPr lang="en-US" sz="1000" err="1">
                <a:solidFill>
                  <a:schemeClr val="bg1"/>
                </a:solidFill>
                <a:latin typeface="Segoe UI"/>
                <a:cs typeface="Segoe UI"/>
              </a:rPr>
              <a:t>todas</a:t>
            </a:r>
            <a:r>
              <a:rPr lang="en-US" sz="1000">
                <a:solidFill>
                  <a:schemeClr val="bg1"/>
                </a:solidFill>
                <a:latin typeface="Segoe UI"/>
                <a:cs typeface="Segoe UI"/>
              </a:rPr>
              <a:t> as </a:t>
            </a:r>
            <a:r>
              <a:rPr lang="en-US" sz="1000" err="1">
                <a:solidFill>
                  <a:schemeClr val="bg1"/>
                </a:solidFill>
                <a:latin typeface="Segoe UI"/>
                <a:cs typeface="Segoe UI"/>
              </a:rPr>
              <a:t>mensagens</a:t>
            </a:r>
            <a:r>
              <a:rPr lang="en-US" sz="1000">
                <a:solidFill>
                  <a:schemeClr val="bg1"/>
                </a:solidFill>
                <a:latin typeface="Segoe UI"/>
                <a:cs typeface="Segoe UI"/>
              </a:rPr>
              <a:t>. A </a:t>
            </a:r>
            <a:r>
              <a:rPr lang="en-US" sz="1000" err="1">
                <a:solidFill>
                  <a:schemeClr val="bg1"/>
                </a:solidFill>
                <a:latin typeface="Segoe UI"/>
                <a:cs typeface="Segoe UI"/>
              </a:rPr>
              <a:t>mensagem</a:t>
            </a:r>
            <a:r>
              <a:rPr lang="en-US" sz="1000">
                <a:solidFill>
                  <a:schemeClr val="bg1"/>
                </a:solidFill>
                <a:latin typeface="Segoe UI"/>
                <a:cs typeface="Segoe UI"/>
              </a:rPr>
              <a:t> é </a:t>
            </a:r>
            <a:r>
              <a:rPr lang="en-US" sz="1000" err="1">
                <a:solidFill>
                  <a:schemeClr val="bg1"/>
                </a:solidFill>
                <a:latin typeface="Segoe UI"/>
                <a:cs typeface="Segoe UI"/>
              </a:rPr>
              <a:t>enviada</a:t>
            </a:r>
            <a:r>
              <a:rPr lang="en-US" sz="1000">
                <a:solidFill>
                  <a:schemeClr val="bg1"/>
                </a:solidFill>
                <a:latin typeface="Segoe UI"/>
                <a:cs typeface="Segoe UI"/>
              </a:rPr>
              <a:t>, a </a:t>
            </a:r>
            <a:r>
              <a:rPr lang="en-US" sz="1000" err="1">
                <a:solidFill>
                  <a:schemeClr val="bg1"/>
                </a:solidFill>
                <a:latin typeface="Segoe UI"/>
                <a:cs typeface="Segoe UI"/>
              </a:rPr>
              <a:t>mensagem</a:t>
            </a:r>
            <a:r>
              <a:rPr lang="en-US" sz="1000">
                <a:solidFill>
                  <a:schemeClr val="bg1"/>
                </a:solidFill>
                <a:latin typeface="Segoe UI"/>
                <a:cs typeface="Segoe UI"/>
              </a:rPr>
              <a:t> </a:t>
            </a:r>
            <a:r>
              <a:rPr lang="en-US" sz="1000" err="1">
                <a:solidFill>
                  <a:schemeClr val="bg1"/>
                </a:solidFill>
                <a:latin typeface="Segoe UI"/>
                <a:cs typeface="Segoe UI"/>
              </a:rPr>
              <a:t>está</a:t>
            </a:r>
            <a:r>
              <a:rPr lang="en-US" sz="1000">
                <a:solidFill>
                  <a:schemeClr val="bg1"/>
                </a:solidFill>
                <a:latin typeface="Segoe UI"/>
                <a:cs typeface="Segoe UI"/>
              </a:rPr>
              <a:t> </a:t>
            </a:r>
            <a:r>
              <a:rPr lang="en-US" sz="1000" err="1">
                <a:solidFill>
                  <a:schemeClr val="bg1"/>
                </a:solidFill>
                <a:latin typeface="Segoe UI"/>
                <a:cs typeface="Segoe UI"/>
              </a:rPr>
              <a:t>saindo</a:t>
            </a:r>
            <a:r>
              <a:rPr lang="en-US" sz="1000">
                <a:solidFill>
                  <a:schemeClr val="bg1"/>
                </a:solidFill>
                <a:latin typeface="Segoe UI"/>
                <a:cs typeface="Segoe UI"/>
              </a:rPr>
              <a:t>, é </a:t>
            </a:r>
            <a:r>
              <a:rPr lang="en-US" sz="1000" err="1">
                <a:solidFill>
                  <a:schemeClr val="bg1"/>
                </a:solidFill>
                <a:latin typeface="Segoe UI"/>
                <a:cs typeface="Segoe UI"/>
              </a:rPr>
              <a:t>isso</a:t>
            </a:r>
            <a:r>
              <a:rPr lang="en-US" sz="1000">
                <a:solidFill>
                  <a:schemeClr val="bg1"/>
                </a:solidFill>
                <a:latin typeface="Segoe UI"/>
                <a:cs typeface="Segoe UI"/>
              </a:rPr>
              <a:t> que </a:t>
            </a:r>
            <a:r>
              <a:rPr lang="en-US" sz="1000" err="1">
                <a:solidFill>
                  <a:schemeClr val="bg1"/>
                </a:solidFill>
                <a:latin typeface="Segoe UI"/>
                <a:cs typeface="Segoe UI"/>
              </a:rPr>
              <a:t>está</a:t>
            </a:r>
            <a:r>
              <a:rPr lang="en-US" sz="1000">
                <a:solidFill>
                  <a:schemeClr val="bg1"/>
                </a:solidFill>
                <a:latin typeface="Segoe UI"/>
                <a:cs typeface="Segoe UI"/>
              </a:rPr>
              <a:t> </a:t>
            </a:r>
            <a:r>
              <a:rPr lang="en-US" sz="1000" err="1">
                <a:solidFill>
                  <a:schemeClr val="bg1"/>
                </a:solidFill>
                <a:latin typeface="Segoe UI"/>
                <a:cs typeface="Segoe UI"/>
              </a:rPr>
              <a:t>acontecendo</a:t>
            </a:r>
            <a:r>
              <a:rPr lang="en-US" sz="1000">
                <a:solidFill>
                  <a:schemeClr val="bg1"/>
                </a:solidFill>
                <a:latin typeface="Segoe UI"/>
                <a:cs typeface="Segoe UI"/>
              </a:rPr>
              <a:t> </a:t>
            </a:r>
            <a:r>
              <a:rPr lang="en-US" sz="1000" err="1">
                <a:solidFill>
                  <a:schemeClr val="bg1"/>
                </a:solidFill>
                <a:latin typeface="Segoe UI"/>
                <a:cs typeface="Segoe UI"/>
              </a:rPr>
              <a:t>em</a:t>
            </a:r>
            <a:r>
              <a:rPr lang="en-US" sz="1000">
                <a:solidFill>
                  <a:schemeClr val="bg1"/>
                </a:solidFill>
                <a:latin typeface="Segoe UI"/>
                <a:cs typeface="Segoe UI"/>
              </a:rPr>
              <a:t> um thread. Isso é </a:t>
            </a:r>
            <a:r>
              <a:rPr lang="en-US" sz="1000" err="1">
                <a:solidFill>
                  <a:schemeClr val="bg1"/>
                </a:solidFill>
                <a:latin typeface="Segoe UI"/>
                <a:cs typeface="Segoe UI"/>
              </a:rPr>
              <a:t>muito</a:t>
            </a:r>
            <a:r>
              <a:rPr lang="en-US" sz="1000">
                <a:solidFill>
                  <a:schemeClr val="bg1"/>
                </a:solidFill>
                <a:latin typeface="Segoe UI"/>
                <a:cs typeface="Segoe UI"/>
              </a:rPr>
              <a:t> </a:t>
            </a:r>
            <a:r>
              <a:rPr lang="en-US" sz="1000" err="1">
                <a:solidFill>
                  <a:schemeClr val="bg1"/>
                </a:solidFill>
                <a:latin typeface="Segoe UI"/>
                <a:cs typeface="Segoe UI"/>
              </a:rPr>
              <a:t>útil</a:t>
            </a:r>
            <a:r>
              <a:rPr lang="en-US" sz="1000">
                <a:solidFill>
                  <a:schemeClr val="bg1"/>
                </a:solidFill>
                <a:latin typeface="Segoe UI"/>
                <a:cs typeface="Segoe UI"/>
              </a:rPr>
              <a:t> no </a:t>
            </a:r>
            <a:r>
              <a:rPr lang="en-US" sz="1000" err="1">
                <a:solidFill>
                  <a:schemeClr val="bg1"/>
                </a:solidFill>
                <a:latin typeface="Segoe UI"/>
                <a:cs typeface="Segoe UI"/>
              </a:rPr>
              <a:t>futuro</a:t>
            </a:r>
            <a:r>
              <a:rPr lang="en-US" sz="1000">
                <a:solidFill>
                  <a:schemeClr val="bg1"/>
                </a:solidFill>
                <a:latin typeface="Segoe UI"/>
                <a:cs typeface="Segoe UI"/>
              </a:rPr>
              <a:t>. Se o </a:t>
            </a:r>
            <a:r>
              <a:rPr lang="en-US" sz="1000" err="1">
                <a:solidFill>
                  <a:schemeClr val="bg1"/>
                </a:solidFill>
                <a:latin typeface="Segoe UI"/>
                <a:cs typeface="Segoe UI"/>
              </a:rPr>
              <a:t>agente</a:t>
            </a:r>
            <a:r>
              <a:rPr lang="en-US" sz="1000">
                <a:solidFill>
                  <a:schemeClr val="bg1"/>
                </a:solidFill>
                <a:latin typeface="Segoe UI"/>
                <a:cs typeface="Segoe UI"/>
              </a:rPr>
              <a:t> </a:t>
            </a:r>
            <a:r>
              <a:rPr lang="en-US" sz="1000" err="1">
                <a:solidFill>
                  <a:schemeClr val="bg1"/>
                </a:solidFill>
                <a:latin typeface="Segoe UI"/>
                <a:cs typeface="Segoe UI"/>
              </a:rPr>
              <a:t>precisar</a:t>
            </a:r>
            <a:r>
              <a:rPr lang="en-US" sz="1000">
                <a:solidFill>
                  <a:schemeClr val="bg1"/>
                </a:solidFill>
                <a:latin typeface="Segoe UI"/>
                <a:cs typeface="Segoe UI"/>
              </a:rPr>
              <a:t> de </a:t>
            </a:r>
            <a:r>
              <a:rPr lang="en-US" sz="1000" err="1">
                <a:solidFill>
                  <a:schemeClr val="bg1"/>
                </a:solidFill>
                <a:latin typeface="Segoe UI"/>
                <a:cs typeface="Segoe UI"/>
              </a:rPr>
              <a:t>algum</a:t>
            </a:r>
            <a:r>
              <a:rPr lang="en-US" sz="1000">
                <a:solidFill>
                  <a:schemeClr val="bg1"/>
                </a:solidFill>
                <a:latin typeface="Segoe UI"/>
                <a:cs typeface="Segoe UI"/>
              </a:rPr>
              <a:t> </a:t>
            </a:r>
            <a:r>
              <a:rPr lang="en-US" sz="1000" err="1">
                <a:solidFill>
                  <a:schemeClr val="bg1"/>
                </a:solidFill>
                <a:latin typeface="Segoe UI"/>
                <a:cs typeface="Segoe UI"/>
              </a:rPr>
              <a:t>contexto</a:t>
            </a:r>
            <a:r>
              <a:rPr lang="en-US" sz="1000">
                <a:solidFill>
                  <a:schemeClr val="bg1"/>
                </a:solidFill>
                <a:latin typeface="Segoe UI"/>
                <a:cs typeface="Segoe UI"/>
              </a:rPr>
              <a:t> </a:t>
            </a:r>
            <a:r>
              <a:rPr lang="en-US" sz="1000" err="1">
                <a:solidFill>
                  <a:schemeClr val="bg1"/>
                </a:solidFill>
                <a:latin typeface="Segoe UI"/>
                <a:cs typeface="Segoe UI"/>
              </a:rPr>
              <a:t>sobre</a:t>
            </a:r>
            <a:r>
              <a:rPr lang="en-US" sz="1000">
                <a:solidFill>
                  <a:schemeClr val="bg1"/>
                </a:solidFill>
                <a:latin typeface="Segoe UI"/>
                <a:cs typeface="Segoe UI"/>
              </a:rPr>
              <a:t> as conversas </a:t>
            </a:r>
            <a:r>
              <a:rPr lang="en-US" sz="1000" err="1">
                <a:solidFill>
                  <a:schemeClr val="bg1"/>
                </a:solidFill>
                <a:latin typeface="Segoe UI"/>
                <a:cs typeface="Segoe UI"/>
              </a:rPr>
              <a:t>anteriores</a:t>
            </a:r>
            <a:r>
              <a:rPr lang="en-US" sz="1000">
                <a:solidFill>
                  <a:schemeClr val="bg1"/>
                </a:solidFill>
                <a:latin typeface="Segoe UI"/>
                <a:cs typeface="Segoe UI"/>
              </a:rPr>
              <a:t>, </a:t>
            </a:r>
            <a:r>
              <a:rPr lang="en-US" sz="1000" err="1">
                <a:solidFill>
                  <a:schemeClr val="bg1"/>
                </a:solidFill>
                <a:latin typeface="Segoe UI"/>
                <a:cs typeface="Segoe UI"/>
              </a:rPr>
              <a:t>ele</a:t>
            </a:r>
            <a:r>
              <a:rPr lang="en-US" sz="1000">
                <a:solidFill>
                  <a:schemeClr val="bg1"/>
                </a:solidFill>
                <a:latin typeface="Segoe UI"/>
                <a:cs typeface="Segoe UI"/>
              </a:rPr>
              <a:t> </a:t>
            </a:r>
            <a:r>
              <a:rPr lang="en-US" sz="1000" err="1">
                <a:solidFill>
                  <a:schemeClr val="bg1"/>
                </a:solidFill>
                <a:latin typeface="Segoe UI"/>
                <a:cs typeface="Segoe UI"/>
              </a:rPr>
              <a:t>tem</a:t>
            </a:r>
            <a:r>
              <a:rPr lang="en-US" sz="1000">
                <a:solidFill>
                  <a:schemeClr val="bg1"/>
                </a:solidFill>
                <a:latin typeface="Segoe UI"/>
                <a:cs typeface="Segoe UI"/>
              </a:rPr>
              <a:t> </a:t>
            </a:r>
            <a:r>
              <a:rPr lang="en-US" sz="1000" err="1">
                <a:solidFill>
                  <a:schemeClr val="bg1"/>
                </a:solidFill>
                <a:latin typeface="Segoe UI"/>
                <a:cs typeface="Segoe UI"/>
              </a:rPr>
              <a:t>essa</a:t>
            </a:r>
            <a:r>
              <a:rPr lang="en-US" sz="1000">
                <a:solidFill>
                  <a:schemeClr val="bg1"/>
                </a:solidFill>
                <a:latin typeface="Segoe UI"/>
                <a:cs typeface="Segoe UI"/>
              </a:rPr>
              <a:t> </a:t>
            </a:r>
            <a:r>
              <a:rPr lang="en-US" sz="1000" err="1">
                <a:solidFill>
                  <a:schemeClr val="bg1"/>
                </a:solidFill>
                <a:latin typeface="Segoe UI"/>
                <a:cs typeface="Segoe UI"/>
              </a:rPr>
              <a:t>memória</a:t>
            </a:r>
            <a:r>
              <a:rPr lang="en-US" sz="1000">
                <a:solidFill>
                  <a:schemeClr val="bg1"/>
                </a:solidFill>
                <a:latin typeface="Segoe UI"/>
                <a:cs typeface="Segoe UI"/>
              </a:rPr>
              <a:t> para que </a:t>
            </a:r>
            <a:r>
              <a:rPr lang="en-US" sz="1000" err="1">
                <a:solidFill>
                  <a:schemeClr val="bg1"/>
                </a:solidFill>
                <a:latin typeface="Segoe UI"/>
                <a:cs typeface="Segoe UI"/>
              </a:rPr>
              <a:t>possa</a:t>
            </a:r>
            <a:r>
              <a:rPr lang="en-US" sz="1000">
                <a:solidFill>
                  <a:schemeClr val="bg1"/>
                </a:solidFill>
                <a:latin typeface="Segoe UI"/>
                <a:cs typeface="Segoe UI"/>
              </a:rPr>
              <a:t> </a:t>
            </a:r>
            <a:r>
              <a:rPr lang="en-US" sz="1000" err="1">
                <a:solidFill>
                  <a:schemeClr val="bg1"/>
                </a:solidFill>
                <a:latin typeface="Segoe UI"/>
                <a:cs typeface="Segoe UI"/>
              </a:rPr>
              <a:t>voltar</a:t>
            </a:r>
            <a:r>
              <a:rPr lang="en-US" sz="1000">
                <a:solidFill>
                  <a:schemeClr val="bg1"/>
                </a:solidFill>
                <a:latin typeface="Segoe UI"/>
                <a:cs typeface="Segoe UI"/>
              </a:rPr>
              <a:t> </a:t>
            </a:r>
            <a:r>
              <a:rPr lang="en-US" sz="1000" err="1">
                <a:solidFill>
                  <a:schemeClr val="bg1"/>
                </a:solidFill>
                <a:latin typeface="Segoe UI"/>
                <a:cs typeface="Segoe UI"/>
              </a:rPr>
              <a:t>ao</a:t>
            </a:r>
            <a:r>
              <a:rPr lang="en-US" sz="1000">
                <a:solidFill>
                  <a:schemeClr val="bg1"/>
                </a:solidFill>
                <a:latin typeface="Segoe UI"/>
                <a:cs typeface="Segoe UI"/>
              </a:rPr>
              <a:t> thread e </a:t>
            </a:r>
            <a:r>
              <a:rPr lang="en-US" sz="1000" err="1">
                <a:solidFill>
                  <a:schemeClr val="bg1"/>
                </a:solidFill>
                <a:latin typeface="Segoe UI"/>
                <a:cs typeface="Segoe UI"/>
              </a:rPr>
              <a:t>pensar</a:t>
            </a:r>
            <a:r>
              <a:rPr lang="en-US" sz="1000">
                <a:solidFill>
                  <a:schemeClr val="bg1"/>
                </a:solidFill>
                <a:latin typeface="Segoe UI"/>
                <a:cs typeface="Segoe UI"/>
              </a:rPr>
              <a:t>: "Ah, o </a:t>
            </a:r>
            <a:r>
              <a:rPr lang="en-US" sz="1000" err="1">
                <a:solidFill>
                  <a:schemeClr val="bg1"/>
                </a:solidFill>
                <a:latin typeface="Segoe UI"/>
                <a:cs typeface="Segoe UI"/>
              </a:rPr>
              <a:t>usuário</a:t>
            </a:r>
            <a:r>
              <a:rPr lang="en-US" sz="1000">
                <a:solidFill>
                  <a:schemeClr val="bg1"/>
                </a:solidFill>
                <a:latin typeface="Segoe UI"/>
                <a:cs typeface="Segoe UI"/>
              </a:rPr>
              <a:t> </a:t>
            </a:r>
            <a:r>
              <a:rPr lang="en-US" sz="1000" err="1">
                <a:solidFill>
                  <a:schemeClr val="bg1"/>
                </a:solidFill>
                <a:latin typeface="Segoe UI"/>
                <a:cs typeface="Segoe UI"/>
              </a:rPr>
              <a:t>perguntou</a:t>
            </a:r>
            <a:r>
              <a:rPr lang="en-US" sz="1000">
                <a:solidFill>
                  <a:schemeClr val="bg1"/>
                </a:solidFill>
                <a:latin typeface="Segoe UI"/>
                <a:cs typeface="Segoe UI"/>
              </a:rPr>
              <a:t> </a:t>
            </a:r>
            <a:r>
              <a:rPr lang="en-US" sz="1000" err="1">
                <a:solidFill>
                  <a:schemeClr val="bg1"/>
                </a:solidFill>
                <a:latin typeface="Segoe UI"/>
                <a:cs typeface="Segoe UI"/>
              </a:rPr>
              <a:t>isso</a:t>
            </a:r>
            <a:r>
              <a:rPr lang="en-US" sz="1000">
                <a:solidFill>
                  <a:schemeClr val="bg1"/>
                </a:solidFill>
                <a:latin typeface="Segoe UI"/>
                <a:cs typeface="Segoe UI"/>
              </a:rPr>
              <a:t> </a:t>
            </a:r>
            <a:r>
              <a:rPr lang="en-US" sz="1000" err="1">
                <a:solidFill>
                  <a:schemeClr val="bg1"/>
                </a:solidFill>
                <a:latin typeface="Segoe UI"/>
                <a:cs typeface="Segoe UI"/>
              </a:rPr>
              <a:t>há</a:t>
            </a:r>
            <a:r>
              <a:rPr lang="en-US" sz="1000">
                <a:solidFill>
                  <a:schemeClr val="bg1"/>
                </a:solidFill>
                <a:latin typeface="Segoe UI"/>
                <a:cs typeface="Segoe UI"/>
              </a:rPr>
              <a:t> um tempo </a:t>
            </a:r>
            <a:r>
              <a:rPr lang="en-US" sz="1000" err="1">
                <a:solidFill>
                  <a:schemeClr val="bg1"/>
                </a:solidFill>
                <a:latin typeface="Segoe UI"/>
                <a:cs typeface="Segoe UI"/>
              </a:rPr>
              <a:t>atrás</a:t>
            </a:r>
            <a:r>
              <a:rPr lang="en-US" sz="1000">
                <a:solidFill>
                  <a:schemeClr val="bg1"/>
                </a:solidFill>
                <a:latin typeface="Segoe UI"/>
                <a:cs typeface="Segoe UI"/>
              </a:rPr>
              <a:t>, </a:t>
            </a:r>
            <a:r>
              <a:rPr lang="en-US" sz="1000" err="1">
                <a:solidFill>
                  <a:schemeClr val="bg1"/>
                </a:solidFill>
                <a:latin typeface="Segoe UI"/>
                <a:cs typeface="Segoe UI"/>
              </a:rPr>
              <a:t>ou</a:t>
            </a:r>
            <a:r>
              <a:rPr lang="en-US" sz="1000">
                <a:solidFill>
                  <a:schemeClr val="bg1"/>
                </a:solidFill>
                <a:latin typeface="Segoe UI"/>
                <a:cs typeface="Segoe UI"/>
              </a:rPr>
              <a:t> algo </a:t>
            </a:r>
            <a:r>
              <a:rPr lang="en-US" sz="1000" err="1">
                <a:solidFill>
                  <a:schemeClr val="bg1"/>
                </a:solidFill>
                <a:latin typeface="Segoe UI"/>
                <a:cs typeface="Segoe UI"/>
              </a:rPr>
              <a:t>assim</a:t>
            </a:r>
            <a:r>
              <a:rPr lang="en-US" sz="1000">
                <a:solidFill>
                  <a:schemeClr val="bg1"/>
                </a:solidFill>
                <a:latin typeface="Segoe UI"/>
                <a:cs typeface="Segoe UI"/>
              </a:rPr>
              <a:t>", </a:t>
            </a:r>
            <a:r>
              <a:rPr lang="en-US" sz="1000" err="1">
                <a:solidFill>
                  <a:schemeClr val="bg1"/>
                </a:solidFill>
                <a:latin typeface="Segoe UI"/>
                <a:cs typeface="Segoe UI"/>
              </a:rPr>
              <a:t>então</a:t>
            </a:r>
            <a:r>
              <a:rPr lang="en-US" sz="1000">
                <a:solidFill>
                  <a:schemeClr val="bg1"/>
                </a:solidFill>
                <a:latin typeface="Segoe UI"/>
                <a:cs typeface="Segoe UI"/>
              </a:rPr>
              <a:t> </a:t>
            </a:r>
            <a:r>
              <a:rPr lang="en-US" sz="1000" err="1">
                <a:solidFill>
                  <a:schemeClr val="bg1"/>
                </a:solidFill>
                <a:latin typeface="Segoe UI"/>
                <a:cs typeface="Segoe UI"/>
              </a:rPr>
              <a:t>esse</a:t>
            </a:r>
            <a:r>
              <a:rPr lang="en-US" sz="1000">
                <a:solidFill>
                  <a:schemeClr val="bg1"/>
                </a:solidFill>
                <a:latin typeface="Segoe UI"/>
                <a:cs typeface="Segoe UI"/>
              </a:rPr>
              <a:t> é o thread. </a:t>
            </a:r>
            <a:r>
              <a:rPr lang="en-US" sz="1000" err="1">
                <a:solidFill>
                  <a:schemeClr val="bg1"/>
                </a:solidFill>
                <a:latin typeface="Segoe UI"/>
                <a:cs typeface="Segoe UI"/>
              </a:rPr>
              <a:t>Depois</a:t>
            </a:r>
            <a:r>
              <a:rPr lang="en-US" sz="1000">
                <a:solidFill>
                  <a:schemeClr val="bg1"/>
                </a:solidFill>
                <a:latin typeface="Segoe UI"/>
                <a:cs typeface="Segoe UI"/>
              </a:rPr>
              <a:t> de </a:t>
            </a:r>
            <a:r>
              <a:rPr lang="en-US" sz="1000" err="1">
                <a:solidFill>
                  <a:schemeClr val="bg1"/>
                </a:solidFill>
                <a:latin typeface="Segoe UI"/>
                <a:cs typeface="Segoe UI"/>
              </a:rPr>
              <a:t>criar</a:t>
            </a:r>
            <a:r>
              <a:rPr lang="en-US" sz="1000">
                <a:solidFill>
                  <a:schemeClr val="bg1"/>
                </a:solidFill>
                <a:latin typeface="Segoe UI"/>
                <a:cs typeface="Segoe UI"/>
              </a:rPr>
              <a:t> o thread, o </a:t>
            </a:r>
            <a:r>
              <a:rPr lang="en-US" sz="1000" err="1">
                <a:solidFill>
                  <a:schemeClr val="bg1"/>
                </a:solidFill>
                <a:latin typeface="Segoe UI"/>
                <a:cs typeface="Segoe UI"/>
              </a:rPr>
              <a:t>usuário</a:t>
            </a:r>
            <a:r>
              <a:rPr lang="en-US" sz="1000">
                <a:solidFill>
                  <a:schemeClr val="bg1"/>
                </a:solidFill>
                <a:latin typeface="Segoe UI"/>
                <a:cs typeface="Segoe UI"/>
              </a:rPr>
              <a:t> </a:t>
            </a:r>
            <a:r>
              <a:rPr lang="en-US" sz="1000" err="1">
                <a:solidFill>
                  <a:schemeClr val="bg1"/>
                </a:solidFill>
                <a:latin typeface="Segoe UI"/>
                <a:cs typeface="Segoe UI"/>
              </a:rPr>
              <a:t>irá</a:t>
            </a:r>
            <a:r>
              <a:rPr lang="en-US" sz="1000">
                <a:solidFill>
                  <a:schemeClr val="bg1"/>
                </a:solidFill>
                <a:latin typeface="Segoe UI"/>
                <a:cs typeface="Segoe UI"/>
              </a:rPr>
              <a:t> </a:t>
            </a:r>
          </a:p>
          <a:p>
            <a:r>
              <a:rPr lang="en-US" sz="1000" b="1">
                <a:solidFill>
                  <a:schemeClr val="bg1"/>
                </a:solidFill>
                <a:latin typeface="Segoe UI"/>
                <a:cs typeface="Segoe UI"/>
              </a:rPr>
              <a:t>“Tell me the total sales by region”</a:t>
            </a:r>
            <a:r>
              <a:rPr lang="en-US" sz="1000">
                <a:solidFill>
                  <a:schemeClr val="bg1"/>
                </a:solidFill>
                <a:latin typeface="Segoe UI"/>
                <a:cs typeface="Segoe UI"/>
              </a:rPr>
              <a:t> (“Diga-me o total de </a:t>
            </a:r>
            <a:r>
              <a:rPr lang="en-US" sz="1000" err="1">
                <a:solidFill>
                  <a:schemeClr val="bg1"/>
                </a:solidFill>
                <a:latin typeface="Segoe UI"/>
                <a:cs typeface="Segoe UI"/>
              </a:rPr>
              <a:t>vendas</a:t>
            </a:r>
            <a:r>
              <a:rPr lang="en-US" sz="1000">
                <a:solidFill>
                  <a:schemeClr val="bg1"/>
                </a:solidFill>
                <a:latin typeface="Segoe UI"/>
                <a:cs typeface="Segoe UI"/>
              </a:rPr>
              <a:t> </a:t>
            </a:r>
            <a:r>
              <a:rPr lang="en-US" sz="1000" err="1">
                <a:solidFill>
                  <a:schemeClr val="bg1"/>
                </a:solidFill>
                <a:latin typeface="Segoe UI"/>
                <a:cs typeface="Segoe UI"/>
              </a:rPr>
              <a:t>por</a:t>
            </a:r>
            <a:r>
              <a:rPr lang="en-US" sz="1000">
                <a:solidFill>
                  <a:schemeClr val="bg1"/>
                </a:solidFill>
                <a:latin typeface="Segoe UI"/>
                <a:cs typeface="Segoe UI"/>
              </a:rPr>
              <a:t> </a:t>
            </a:r>
            <a:r>
              <a:rPr lang="en-US" sz="1000" err="1">
                <a:solidFill>
                  <a:schemeClr val="bg1"/>
                </a:solidFill>
                <a:latin typeface="Segoe UI"/>
                <a:cs typeface="Segoe UI"/>
              </a:rPr>
              <a:t>região</a:t>
            </a:r>
            <a:r>
              <a:rPr lang="en-US" sz="1000">
                <a:solidFill>
                  <a:schemeClr val="bg1"/>
                </a:solidFill>
                <a:latin typeface="Segoe UI"/>
                <a:cs typeface="Segoe UI"/>
              </a:rPr>
              <a:t>”). </a:t>
            </a:r>
          </a:p>
          <a:p>
            <a:endParaRPr lang="en-US" sz="1000" b="1">
              <a:solidFill>
                <a:schemeClr val="bg1"/>
              </a:solidFill>
              <a:latin typeface="Segoe UI"/>
              <a:cs typeface="Segoe UI"/>
            </a:endParaRPr>
          </a:p>
          <a:p>
            <a:r>
              <a:rPr lang="en-US" sz="1000" b="1">
                <a:solidFill>
                  <a:schemeClr val="bg1"/>
                </a:solidFill>
                <a:latin typeface="Segoe UI"/>
                <a:cs typeface="Segoe UI"/>
              </a:rPr>
              <a:t>[click]</a:t>
            </a:r>
          </a:p>
          <a:p>
            <a:r>
              <a:rPr lang="en-US" sz="1000">
                <a:solidFill>
                  <a:schemeClr val="bg1"/>
                </a:solidFill>
                <a:latin typeface="Segoe UI"/>
                <a:cs typeface="Segoe UI"/>
              </a:rPr>
              <a:t>O </a:t>
            </a:r>
            <a:r>
              <a:rPr lang="en-US" sz="1000" err="1">
                <a:solidFill>
                  <a:schemeClr val="bg1"/>
                </a:solidFill>
                <a:latin typeface="Segoe UI"/>
                <a:cs typeface="Segoe UI"/>
              </a:rPr>
              <a:t>agente</a:t>
            </a:r>
            <a:r>
              <a:rPr lang="en-US" sz="1000">
                <a:solidFill>
                  <a:schemeClr val="bg1"/>
                </a:solidFill>
                <a:latin typeface="Segoe UI"/>
                <a:cs typeface="Segoe UI"/>
              </a:rPr>
              <a:t> </a:t>
            </a:r>
            <a:r>
              <a:rPr lang="en-US" sz="1000" err="1">
                <a:solidFill>
                  <a:schemeClr val="bg1"/>
                </a:solidFill>
                <a:latin typeface="Segoe UI"/>
                <a:cs typeface="Segoe UI"/>
              </a:rPr>
              <a:t>analisará</a:t>
            </a:r>
            <a:r>
              <a:rPr lang="en-US" sz="1000">
                <a:solidFill>
                  <a:schemeClr val="bg1"/>
                </a:solidFill>
                <a:latin typeface="Segoe UI"/>
                <a:cs typeface="Segoe UI"/>
              </a:rPr>
              <a:t> </a:t>
            </a:r>
            <a:r>
              <a:rPr lang="en-US" sz="1000" err="1">
                <a:solidFill>
                  <a:schemeClr val="bg1"/>
                </a:solidFill>
                <a:latin typeface="Segoe UI"/>
                <a:cs typeface="Segoe UI"/>
              </a:rPr>
              <a:t>essa</a:t>
            </a:r>
            <a:r>
              <a:rPr lang="en-US" sz="1000">
                <a:solidFill>
                  <a:schemeClr val="bg1"/>
                </a:solidFill>
                <a:latin typeface="Segoe UI"/>
                <a:cs typeface="Segoe UI"/>
              </a:rPr>
              <a:t> </a:t>
            </a:r>
            <a:r>
              <a:rPr lang="en-US" sz="1000" err="1">
                <a:solidFill>
                  <a:schemeClr val="bg1"/>
                </a:solidFill>
                <a:latin typeface="Segoe UI"/>
                <a:cs typeface="Segoe UI"/>
              </a:rPr>
              <a:t>pergunta</a:t>
            </a:r>
            <a:r>
              <a:rPr lang="en-US" sz="1000">
                <a:solidFill>
                  <a:schemeClr val="bg1"/>
                </a:solidFill>
                <a:latin typeface="Segoe UI"/>
                <a:cs typeface="Segoe UI"/>
              </a:rPr>
              <a:t> e </a:t>
            </a:r>
            <a:r>
              <a:rPr lang="en-US" sz="1000" err="1">
                <a:solidFill>
                  <a:schemeClr val="bg1"/>
                </a:solidFill>
                <a:latin typeface="Segoe UI"/>
                <a:cs typeface="Segoe UI"/>
              </a:rPr>
              <a:t>fará</a:t>
            </a:r>
            <a:r>
              <a:rPr lang="en-US" sz="1000">
                <a:solidFill>
                  <a:schemeClr val="bg1"/>
                </a:solidFill>
                <a:latin typeface="Segoe UI"/>
                <a:cs typeface="Segoe UI"/>
              </a:rPr>
              <a:t> </a:t>
            </a:r>
            <a:r>
              <a:rPr lang="en-US" sz="1000" err="1">
                <a:solidFill>
                  <a:schemeClr val="bg1"/>
                </a:solidFill>
                <a:latin typeface="Segoe UI"/>
                <a:cs typeface="Segoe UI"/>
              </a:rPr>
              <a:t>uma</a:t>
            </a:r>
            <a:r>
              <a:rPr lang="en-US" sz="1000">
                <a:solidFill>
                  <a:schemeClr val="bg1"/>
                </a:solidFill>
                <a:latin typeface="Segoe UI"/>
                <a:cs typeface="Segoe UI"/>
              </a:rPr>
              <a:t> function call e, </a:t>
            </a:r>
            <a:r>
              <a:rPr lang="en-US" sz="1000" err="1">
                <a:solidFill>
                  <a:schemeClr val="bg1"/>
                </a:solidFill>
                <a:latin typeface="Segoe UI"/>
                <a:cs typeface="Segoe UI"/>
              </a:rPr>
              <a:t>nessa</a:t>
            </a:r>
            <a:r>
              <a:rPr lang="en-US" sz="1000">
                <a:solidFill>
                  <a:schemeClr val="bg1"/>
                </a:solidFill>
                <a:latin typeface="Segoe UI"/>
                <a:cs typeface="Segoe UI"/>
              </a:rPr>
              <a:t> </a:t>
            </a:r>
            <a:r>
              <a:rPr lang="en-US" sz="1000" err="1">
                <a:solidFill>
                  <a:schemeClr val="bg1"/>
                </a:solidFill>
                <a:latin typeface="Segoe UI"/>
                <a:cs typeface="Segoe UI"/>
              </a:rPr>
              <a:t>chamada</a:t>
            </a:r>
            <a:r>
              <a:rPr lang="en-US" sz="1000">
                <a:solidFill>
                  <a:schemeClr val="bg1"/>
                </a:solidFill>
                <a:latin typeface="Segoe UI"/>
                <a:cs typeface="Segoe UI"/>
              </a:rPr>
              <a:t>, </a:t>
            </a:r>
            <a:r>
              <a:rPr lang="en-US" sz="1000" err="1">
                <a:solidFill>
                  <a:schemeClr val="bg1"/>
                </a:solidFill>
                <a:latin typeface="Segoe UI"/>
                <a:cs typeface="Segoe UI"/>
              </a:rPr>
              <a:t>analisará</a:t>
            </a:r>
            <a:r>
              <a:rPr lang="en-US" sz="1000">
                <a:solidFill>
                  <a:schemeClr val="bg1"/>
                </a:solidFill>
                <a:latin typeface="Segoe UI"/>
                <a:cs typeface="Segoe UI"/>
              </a:rPr>
              <a:t> </a:t>
            </a:r>
            <a:r>
              <a:rPr lang="en-US" sz="1000" err="1">
                <a:solidFill>
                  <a:schemeClr val="bg1"/>
                </a:solidFill>
                <a:latin typeface="Segoe UI"/>
                <a:cs typeface="Segoe UI"/>
              </a:rPr>
              <a:t>todas</a:t>
            </a:r>
            <a:r>
              <a:rPr lang="en-US" sz="1000">
                <a:solidFill>
                  <a:schemeClr val="bg1"/>
                </a:solidFill>
                <a:latin typeface="Segoe UI"/>
                <a:cs typeface="Segoe UI"/>
              </a:rPr>
              <a:t> as </a:t>
            </a:r>
            <a:r>
              <a:rPr lang="en-US" sz="1000" err="1">
                <a:solidFill>
                  <a:schemeClr val="bg1"/>
                </a:solidFill>
                <a:latin typeface="Segoe UI"/>
                <a:cs typeface="Segoe UI"/>
              </a:rPr>
              <a:t>funções</a:t>
            </a:r>
            <a:r>
              <a:rPr lang="en-US" sz="1000">
                <a:solidFill>
                  <a:schemeClr val="bg1"/>
                </a:solidFill>
                <a:latin typeface="Segoe UI"/>
                <a:cs typeface="Segoe UI"/>
              </a:rPr>
              <a:t> </a:t>
            </a:r>
            <a:r>
              <a:rPr lang="en-US" sz="1000" err="1">
                <a:solidFill>
                  <a:schemeClr val="bg1"/>
                </a:solidFill>
                <a:latin typeface="Segoe UI"/>
                <a:cs typeface="Segoe UI"/>
              </a:rPr>
              <a:t>disponíveis</a:t>
            </a:r>
            <a:r>
              <a:rPr lang="en-US" sz="1000">
                <a:solidFill>
                  <a:schemeClr val="bg1"/>
                </a:solidFill>
                <a:latin typeface="Segoe UI"/>
                <a:cs typeface="Segoe UI"/>
              </a:rPr>
              <a:t> </a:t>
            </a:r>
            <a:r>
              <a:rPr lang="en-US" sz="1000" err="1">
                <a:solidFill>
                  <a:schemeClr val="bg1"/>
                </a:solidFill>
                <a:latin typeface="Segoe UI"/>
                <a:cs typeface="Segoe UI"/>
              </a:rPr>
              <a:t>ou</a:t>
            </a:r>
            <a:r>
              <a:rPr lang="en-US" sz="1000">
                <a:solidFill>
                  <a:schemeClr val="bg1"/>
                </a:solidFill>
                <a:latin typeface="Segoe UI"/>
                <a:cs typeface="Segoe UI"/>
              </a:rPr>
              <a:t> </a:t>
            </a:r>
            <a:r>
              <a:rPr lang="en-US" sz="1000" err="1">
                <a:solidFill>
                  <a:schemeClr val="bg1"/>
                </a:solidFill>
                <a:latin typeface="Segoe UI"/>
                <a:cs typeface="Segoe UI"/>
              </a:rPr>
              <a:t>todas</a:t>
            </a:r>
            <a:r>
              <a:rPr lang="en-US" sz="1000">
                <a:solidFill>
                  <a:schemeClr val="bg1"/>
                </a:solidFill>
                <a:latin typeface="Segoe UI"/>
                <a:cs typeface="Segoe UI"/>
              </a:rPr>
              <a:t> as ferramentas </a:t>
            </a:r>
            <a:r>
              <a:rPr lang="en-US" sz="1000" err="1">
                <a:solidFill>
                  <a:schemeClr val="bg1"/>
                </a:solidFill>
                <a:latin typeface="Segoe UI"/>
                <a:cs typeface="Segoe UI"/>
              </a:rPr>
              <a:t>disponíveis</a:t>
            </a:r>
            <a:r>
              <a:rPr lang="en-US" sz="1000">
                <a:solidFill>
                  <a:schemeClr val="bg1"/>
                </a:solidFill>
                <a:latin typeface="Segoe UI"/>
                <a:cs typeface="Segoe UI"/>
              </a:rPr>
              <a:t> e </a:t>
            </a:r>
            <a:r>
              <a:rPr lang="en-US" sz="1000" err="1">
                <a:solidFill>
                  <a:schemeClr val="bg1"/>
                </a:solidFill>
                <a:latin typeface="Segoe UI"/>
                <a:cs typeface="Segoe UI"/>
              </a:rPr>
              <a:t>decidirá</a:t>
            </a:r>
            <a:r>
              <a:rPr lang="en-US" sz="1000">
                <a:solidFill>
                  <a:schemeClr val="bg1"/>
                </a:solidFill>
                <a:latin typeface="Segoe UI"/>
                <a:cs typeface="Segoe UI"/>
              </a:rPr>
              <a:t>, com base no que o </a:t>
            </a:r>
            <a:r>
              <a:rPr lang="en-US" sz="1000" err="1">
                <a:solidFill>
                  <a:schemeClr val="bg1"/>
                </a:solidFill>
                <a:latin typeface="Segoe UI"/>
                <a:cs typeface="Segoe UI"/>
              </a:rPr>
              <a:t>usuário</a:t>
            </a:r>
            <a:r>
              <a:rPr lang="en-US" sz="1000">
                <a:solidFill>
                  <a:schemeClr val="bg1"/>
                </a:solidFill>
                <a:latin typeface="Segoe UI"/>
                <a:cs typeface="Segoe UI"/>
              </a:rPr>
              <a:t> </a:t>
            </a:r>
            <a:r>
              <a:rPr lang="en-US" sz="1000" err="1">
                <a:solidFill>
                  <a:schemeClr val="bg1"/>
                </a:solidFill>
                <a:latin typeface="Segoe UI"/>
                <a:cs typeface="Segoe UI"/>
              </a:rPr>
              <a:t>solicitou</a:t>
            </a:r>
            <a:r>
              <a:rPr lang="en-US" sz="1000">
                <a:solidFill>
                  <a:schemeClr val="bg1"/>
                </a:solidFill>
                <a:latin typeface="Segoe UI"/>
                <a:cs typeface="Segoe UI"/>
              </a:rPr>
              <a:t>, o que </a:t>
            </a:r>
            <a:r>
              <a:rPr lang="en-US" sz="1000" err="1">
                <a:solidFill>
                  <a:schemeClr val="bg1"/>
                </a:solidFill>
                <a:latin typeface="Segoe UI"/>
                <a:cs typeface="Segoe UI"/>
              </a:rPr>
              <a:t>posso</a:t>
            </a:r>
            <a:r>
              <a:rPr lang="en-US" sz="1000">
                <a:solidFill>
                  <a:schemeClr val="bg1"/>
                </a:solidFill>
                <a:latin typeface="Segoe UI"/>
                <a:cs typeface="Segoe UI"/>
              </a:rPr>
              <a:t> </a:t>
            </a:r>
            <a:r>
              <a:rPr lang="en-US" sz="1000" err="1">
                <a:solidFill>
                  <a:schemeClr val="bg1"/>
                </a:solidFill>
                <a:latin typeface="Segoe UI"/>
                <a:cs typeface="Segoe UI"/>
              </a:rPr>
              <a:t>realmente</a:t>
            </a:r>
            <a:r>
              <a:rPr lang="en-US" sz="1000">
                <a:solidFill>
                  <a:schemeClr val="bg1"/>
                </a:solidFill>
                <a:latin typeface="Segoe UI"/>
                <a:cs typeface="Segoe UI"/>
              </a:rPr>
              <a:t> </a:t>
            </a:r>
            <a:r>
              <a:rPr lang="en-US" sz="1000" err="1">
                <a:solidFill>
                  <a:schemeClr val="bg1"/>
                </a:solidFill>
                <a:latin typeface="Segoe UI"/>
                <a:cs typeface="Segoe UI"/>
              </a:rPr>
              <a:t>fazer</a:t>
            </a:r>
            <a:r>
              <a:rPr lang="en-US" sz="1000">
                <a:solidFill>
                  <a:schemeClr val="bg1"/>
                </a:solidFill>
                <a:latin typeface="Segoe UI"/>
                <a:cs typeface="Segoe UI"/>
              </a:rPr>
              <a:t> e qual </a:t>
            </a:r>
            <a:r>
              <a:rPr lang="en-US" sz="1000" err="1">
                <a:solidFill>
                  <a:schemeClr val="bg1"/>
                </a:solidFill>
                <a:latin typeface="Segoe UI"/>
                <a:cs typeface="Segoe UI"/>
              </a:rPr>
              <a:t>função</a:t>
            </a:r>
            <a:r>
              <a:rPr lang="en-US" sz="1000">
                <a:solidFill>
                  <a:schemeClr val="bg1"/>
                </a:solidFill>
                <a:latin typeface="Segoe UI"/>
                <a:cs typeface="Segoe UI"/>
              </a:rPr>
              <a:t> devo chamar. </a:t>
            </a:r>
            <a:r>
              <a:rPr lang="en-US" sz="1000" err="1">
                <a:solidFill>
                  <a:schemeClr val="bg1"/>
                </a:solidFill>
                <a:latin typeface="Segoe UI"/>
                <a:cs typeface="Segoe UI"/>
              </a:rPr>
              <a:t>Então</a:t>
            </a:r>
            <a:r>
              <a:rPr lang="en-US" sz="1000">
                <a:solidFill>
                  <a:schemeClr val="bg1"/>
                </a:solidFill>
                <a:latin typeface="Segoe UI"/>
                <a:cs typeface="Segoe UI"/>
              </a:rPr>
              <a:t>, </a:t>
            </a:r>
            <a:r>
              <a:rPr lang="en-US" sz="1000" err="1">
                <a:solidFill>
                  <a:schemeClr val="bg1"/>
                </a:solidFill>
                <a:latin typeface="Segoe UI"/>
                <a:cs typeface="Segoe UI"/>
              </a:rPr>
              <a:t>ele</a:t>
            </a:r>
            <a:r>
              <a:rPr lang="en-US" sz="1000">
                <a:solidFill>
                  <a:schemeClr val="bg1"/>
                </a:solidFill>
                <a:latin typeface="Segoe UI"/>
                <a:cs typeface="Segoe UI"/>
              </a:rPr>
              <a:t> decide chamar a function call de banco de dados SQLite e, </a:t>
            </a:r>
            <a:r>
              <a:rPr lang="en-US" sz="1000" err="1">
                <a:solidFill>
                  <a:schemeClr val="bg1"/>
                </a:solidFill>
                <a:latin typeface="Segoe UI"/>
                <a:cs typeface="Segoe UI"/>
              </a:rPr>
              <a:t>em</a:t>
            </a:r>
            <a:r>
              <a:rPr lang="en-US" sz="1000">
                <a:solidFill>
                  <a:schemeClr val="bg1"/>
                </a:solidFill>
                <a:latin typeface="Segoe UI"/>
                <a:cs typeface="Segoe UI"/>
              </a:rPr>
              <a:t> </a:t>
            </a:r>
            <a:r>
              <a:rPr lang="en-US" sz="1000" err="1">
                <a:solidFill>
                  <a:schemeClr val="bg1"/>
                </a:solidFill>
                <a:latin typeface="Segoe UI"/>
                <a:cs typeface="Segoe UI"/>
              </a:rPr>
              <a:t>seguida</a:t>
            </a:r>
            <a:r>
              <a:rPr lang="en-US" sz="1000">
                <a:solidFill>
                  <a:schemeClr val="bg1"/>
                </a:solidFill>
                <a:latin typeface="Segoe UI"/>
                <a:cs typeface="Segoe UI"/>
              </a:rPr>
              <a:t>, </a:t>
            </a:r>
            <a:r>
              <a:rPr lang="en-US" sz="1000" err="1">
                <a:solidFill>
                  <a:schemeClr val="bg1"/>
                </a:solidFill>
                <a:latin typeface="Segoe UI"/>
                <a:cs typeface="Segoe UI"/>
              </a:rPr>
              <a:t>responde</a:t>
            </a:r>
            <a:r>
              <a:rPr lang="en-US" sz="1000">
                <a:solidFill>
                  <a:schemeClr val="bg1"/>
                </a:solidFill>
                <a:latin typeface="Segoe UI"/>
                <a:cs typeface="Segoe UI"/>
              </a:rPr>
              <a:t> </a:t>
            </a:r>
            <a:r>
              <a:rPr lang="en-US" sz="1000" err="1">
                <a:solidFill>
                  <a:schemeClr val="bg1"/>
                </a:solidFill>
                <a:latin typeface="Segoe UI"/>
                <a:cs typeface="Segoe UI"/>
              </a:rPr>
              <a:t>ao</a:t>
            </a:r>
            <a:r>
              <a:rPr lang="en-US" sz="1000">
                <a:solidFill>
                  <a:schemeClr val="bg1"/>
                </a:solidFill>
                <a:latin typeface="Segoe UI"/>
                <a:cs typeface="Segoe UI"/>
              </a:rPr>
              <a:t> </a:t>
            </a:r>
            <a:r>
              <a:rPr lang="en-US" sz="1000" err="1">
                <a:solidFill>
                  <a:schemeClr val="bg1"/>
                </a:solidFill>
                <a:latin typeface="Segoe UI"/>
                <a:cs typeface="Segoe UI"/>
              </a:rPr>
              <a:t>usuário</a:t>
            </a:r>
            <a:r>
              <a:rPr lang="en-US" sz="1000">
                <a:solidFill>
                  <a:schemeClr val="bg1"/>
                </a:solidFill>
                <a:latin typeface="Segoe UI"/>
                <a:cs typeface="Segoe UI"/>
              </a:rPr>
              <a:t> </a:t>
            </a:r>
            <a:r>
              <a:rPr lang="en-US" sz="1000" err="1">
                <a:solidFill>
                  <a:schemeClr val="bg1"/>
                </a:solidFill>
                <a:latin typeface="Segoe UI"/>
                <a:cs typeface="Segoe UI"/>
              </a:rPr>
              <a:t>assim</a:t>
            </a:r>
            <a:r>
              <a:rPr lang="en-US" sz="1000">
                <a:solidFill>
                  <a:schemeClr val="bg1"/>
                </a:solidFill>
                <a:latin typeface="Segoe UI"/>
                <a:cs typeface="Segoe UI"/>
              </a:rPr>
              <a:t> que </a:t>
            </a:r>
            <a:r>
              <a:rPr lang="en-US" sz="1000" err="1">
                <a:solidFill>
                  <a:schemeClr val="bg1"/>
                </a:solidFill>
                <a:latin typeface="Segoe UI"/>
                <a:cs typeface="Segoe UI"/>
              </a:rPr>
              <a:t>tiver</a:t>
            </a:r>
            <a:r>
              <a:rPr lang="en-US" sz="1000">
                <a:solidFill>
                  <a:schemeClr val="bg1"/>
                </a:solidFill>
                <a:latin typeface="Segoe UI"/>
                <a:cs typeface="Segoe UI"/>
              </a:rPr>
              <a:t> as </a:t>
            </a:r>
            <a:r>
              <a:rPr lang="en-US" sz="1000" err="1">
                <a:solidFill>
                  <a:schemeClr val="bg1"/>
                </a:solidFill>
                <a:latin typeface="Segoe UI"/>
                <a:cs typeface="Segoe UI"/>
              </a:rPr>
              <a:t>informações</a:t>
            </a:r>
            <a:r>
              <a:rPr lang="en-US" sz="1000">
                <a:solidFill>
                  <a:schemeClr val="bg1"/>
                </a:solidFill>
                <a:latin typeface="Segoe UI"/>
                <a:cs typeface="Segoe UI"/>
              </a:rPr>
              <a:t> </a:t>
            </a:r>
            <a:r>
              <a:rPr lang="en-US" sz="1000" err="1">
                <a:solidFill>
                  <a:schemeClr val="bg1"/>
                </a:solidFill>
                <a:latin typeface="Segoe UI"/>
                <a:cs typeface="Segoe UI"/>
              </a:rPr>
              <a:t>retornada</a:t>
            </a:r>
            <a:r>
              <a:rPr lang="en-US" sz="1000">
                <a:solidFill>
                  <a:schemeClr val="bg1"/>
                </a:solidFill>
                <a:latin typeface="Segoe UI"/>
                <a:cs typeface="Segoe UI"/>
              </a:rPr>
              <a: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b="1">
              <a:solidFill>
                <a:schemeClr val="bg1"/>
              </a:solidFill>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solidFill>
                  <a:schemeClr val="bg1"/>
                </a:solidFill>
                <a:latin typeface="Segoe UI"/>
                <a:cs typeface="Segoe UI"/>
              </a:rPr>
              <a:t>[click]</a:t>
            </a:r>
          </a:p>
          <a:p>
            <a:r>
              <a:rPr lang="en-US" sz="1000">
                <a:solidFill>
                  <a:schemeClr val="bg1"/>
                </a:solidFill>
                <a:latin typeface="Segoe UI"/>
                <a:cs typeface="Segoe UI"/>
              </a:rPr>
              <a:t>Agora o </a:t>
            </a:r>
            <a:r>
              <a:rPr lang="en-US" sz="1000" err="1">
                <a:solidFill>
                  <a:schemeClr val="bg1"/>
                </a:solidFill>
                <a:latin typeface="Segoe UI"/>
                <a:cs typeface="Segoe UI"/>
              </a:rPr>
              <a:t>usuário</a:t>
            </a:r>
            <a:r>
              <a:rPr lang="en-US" sz="1000">
                <a:solidFill>
                  <a:schemeClr val="bg1"/>
                </a:solidFill>
                <a:latin typeface="Segoe UI"/>
                <a:cs typeface="Segoe UI"/>
              </a:rPr>
              <a:t> </a:t>
            </a:r>
            <a:r>
              <a:rPr lang="en-US" sz="1000" err="1">
                <a:solidFill>
                  <a:schemeClr val="bg1"/>
                </a:solidFill>
                <a:latin typeface="Segoe UI"/>
                <a:cs typeface="Segoe UI"/>
              </a:rPr>
              <a:t>perguntará</a:t>
            </a:r>
            <a:r>
              <a:rPr lang="en-US" sz="1000">
                <a:solidFill>
                  <a:schemeClr val="bg1"/>
                </a:solidFill>
                <a:latin typeface="Segoe UI"/>
                <a:cs typeface="Segoe UI"/>
              </a:rPr>
              <a:t>: ”Show as pie chart". </a:t>
            </a:r>
            <a:r>
              <a:rPr lang="en-US" sz="1000" b="1">
                <a:solidFill>
                  <a:schemeClr val="bg1"/>
                </a:solidFill>
                <a:latin typeface="Segoe UI"/>
                <a:cs typeface="Segoe UI"/>
              </a:rPr>
              <a:t>[click] </a:t>
            </a:r>
            <a:r>
              <a:rPr lang="en-US" sz="1000">
                <a:solidFill>
                  <a:schemeClr val="bg1"/>
                </a:solidFill>
                <a:latin typeface="Segoe UI"/>
                <a:cs typeface="Segoe UI"/>
              </a:rPr>
              <a:t>Nesse </a:t>
            </a:r>
            <a:r>
              <a:rPr lang="en-US" sz="1000" err="1">
                <a:solidFill>
                  <a:schemeClr val="bg1"/>
                </a:solidFill>
                <a:latin typeface="Segoe UI"/>
                <a:cs typeface="Segoe UI"/>
              </a:rPr>
              <a:t>caso</a:t>
            </a:r>
            <a:r>
              <a:rPr lang="en-US" sz="1000">
                <a:solidFill>
                  <a:schemeClr val="bg1"/>
                </a:solidFill>
                <a:latin typeface="Segoe UI"/>
                <a:cs typeface="Segoe UI"/>
              </a:rPr>
              <a:t>, o LLM </a:t>
            </a:r>
            <a:r>
              <a:rPr lang="en-US" sz="1000" err="1">
                <a:solidFill>
                  <a:schemeClr val="bg1"/>
                </a:solidFill>
                <a:latin typeface="Segoe UI"/>
                <a:cs typeface="Segoe UI"/>
              </a:rPr>
              <a:t>analisará</a:t>
            </a:r>
            <a:r>
              <a:rPr lang="en-US" sz="1000">
                <a:solidFill>
                  <a:schemeClr val="bg1"/>
                </a:solidFill>
                <a:latin typeface="Segoe UI"/>
                <a:cs typeface="Segoe UI"/>
              </a:rPr>
              <a:t> </a:t>
            </a:r>
            <a:r>
              <a:rPr lang="en-US" sz="1000" err="1">
                <a:solidFill>
                  <a:schemeClr val="bg1"/>
                </a:solidFill>
                <a:latin typeface="Segoe UI"/>
                <a:cs typeface="Segoe UI"/>
              </a:rPr>
              <a:t>todas</a:t>
            </a:r>
            <a:r>
              <a:rPr lang="en-US" sz="1000">
                <a:solidFill>
                  <a:schemeClr val="bg1"/>
                </a:solidFill>
                <a:latin typeface="Segoe UI"/>
                <a:cs typeface="Segoe UI"/>
              </a:rPr>
              <a:t> as </a:t>
            </a:r>
            <a:r>
              <a:rPr lang="en-US" sz="1000" err="1">
                <a:solidFill>
                  <a:schemeClr val="bg1"/>
                </a:solidFill>
                <a:latin typeface="Segoe UI"/>
                <a:cs typeface="Segoe UI"/>
              </a:rPr>
              <a:t>funções</a:t>
            </a:r>
            <a:r>
              <a:rPr lang="en-US" sz="1000">
                <a:solidFill>
                  <a:schemeClr val="bg1"/>
                </a:solidFill>
                <a:latin typeface="Segoe UI"/>
                <a:cs typeface="Segoe UI"/>
              </a:rPr>
              <a:t> </a:t>
            </a:r>
            <a:r>
              <a:rPr lang="en-US" sz="1000" err="1">
                <a:solidFill>
                  <a:schemeClr val="bg1"/>
                </a:solidFill>
                <a:latin typeface="Segoe UI"/>
                <a:cs typeface="Segoe UI"/>
              </a:rPr>
              <a:t>disponíveis</a:t>
            </a:r>
            <a:r>
              <a:rPr lang="en-US" sz="1000">
                <a:solidFill>
                  <a:schemeClr val="bg1"/>
                </a:solidFill>
                <a:latin typeface="Segoe UI"/>
                <a:cs typeface="Segoe UI"/>
              </a:rPr>
              <a:t> </a:t>
            </a:r>
            <a:r>
              <a:rPr lang="en-US" sz="1000" err="1">
                <a:solidFill>
                  <a:schemeClr val="bg1"/>
                </a:solidFill>
                <a:latin typeface="Segoe UI"/>
                <a:cs typeface="Segoe UI"/>
              </a:rPr>
              <a:t>ou</a:t>
            </a:r>
            <a:r>
              <a:rPr lang="en-US" sz="1000">
                <a:solidFill>
                  <a:schemeClr val="bg1"/>
                </a:solidFill>
                <a:latin typeface="Segoe UI"/>
                <a:cs typeface="Segoe UI"/>
              </a:rPr>
              <a:t> </a:t>
            </a:r>
            <a:r>
              <a:rPr lang="en-US" sz="1000" err="1">
                <a:solidFill>
                  <a:schemeClr val="bg1"/>
                </a:solidFill>
                <a:latin typeface="Segoe UI"/>
                <a:cs typeface="Segoe UI"/>
              </a:rPr>
              <a:t>todas</a:t>
            </a:r>
            <a:r>
              <a:rPr lang="en-US" sz="1000">
                <a:solidFill>
                  <a:schemeClr val="bg1"/>
                </a:solidFill>
                <a:latin typeface="Segoe UI"/>
                <a:cs typeface="Segoe UI"/>
              </a:rPr>
              <a:t> as ferramentas </a:t>
            </a:r>
            <a:r>
              <a:rPr lang="en-US" sz="1000" err="1">
                <a:solidFill>
                  <a:schemeClr val="bg1"/>
                </a:solidFill>
                <a:latin typeface="Segoe UI"/>
                <a:cs typeface="Segoe UI"/>
              </a:rPr>
              <a:t>disponíveis</a:t>
            </a:r>
            <a:r>
              <a:rPr lang="en-US" sz="1000">
                <a:solidFill>
                  <a:schemeClr val="bg1"/>
                </a:solidFill>
                <a:latin typeface="Segoe UI"/>
                <a:cs typeface="Segoe UI"/>
              </a:rPr>
              <a:t> e </a:t>
            </a:r>
            <a:r>
              <a:rPr lang="en-US" sz="1000" err="1">
                <a:solidFill>
                  <a:schemeClr val="bg1"/>
                </a:solidFill>
                <a:latin typeface="Segoe UI"/>
                <a:cs typeface="Segoe UI"/>
              </a:rPr>
              <a:t>verá</a:t>
            </a:r>
            <a:r>
              <a:rPr lang="en-US" sz="1000">
                <a:solidFill>
                  <a:schemeClr val="bg1"/>
                </a:solidFill>
                <a:latin typeface="Segoe UI"/>
                <a:cs typeface="Segoe UI"/>
              </a:rPr>
              <a:t> que... "Ok, </a:t>
            </a:r>
            <a:r>
              <a:rPr lang="en-US" sz="1000" err="1">
                <a:solidFill>
                  <a:schemeClr val="bg1"/>
                </a:solidFill>
                <a:latin typeface="Segoe UI"/>
                <a:cs typeface="Segoe UI"/>
              </a:rPr>
              <a:t>não</a:t>
            </a:r>
            <a:r>
              <a:rPr lang="en-US" sz="1000">
                <a:solidFill>
                  <a:schemeClr val="bg1"/>
                </a:solidFill>
                <a:latin typeface="Segoe UI"/>
                <a:cs typeface="Segoe UI"/>
              </a:rPr>
              <a:t> </a:t>
            </a:r>
            <a:r>
              <a:rPr lang="en-US" sz="1000" err="1">
                <a:solidFill>
                  <a:schemeClr val="bg1"/>
                </a:solidFill>
                <a:latin typeface="Segoe UI"/>
                <a:cs typeface="Segoe UI"/>
              </a:rPr>
              <a:t>posso</a:t>
            </a:r>
            <a:r>
              <a:rPr lang="en-US" sz="1000">
                <a:solidFill>
                  <a:schemeClr val="bg1"/>
                </a:solidFill>
                <a:latin typeface="Segoe UI"/>
                <a:cs typeface="Segoe UI"/>
              </a:rPr>
              <a:t> usar a </a:t>
            </a:r>
            <a:r>
              <a:rPr lang="en-US" sz="1000" err="1">
                <a:solidFill>
                  <a:schemeClr val="bg1"/>
                </a:solidFill>
                <a:latin typeface="Segoe UI"/>
                <a:cs typeface="Segoe UI"/>
              </a:rPr>
              <a:t>função</a:t>
            </a:r>
            <a:r>
              <a:rPr lang="en-US" sz="1000">
                <a:solidFill>
                  <a:schemeClr val="bg1"/>
                </a:solidFill>
                <a:latin typeface="Segoe UI"/>
                <a:cs typeface="Segoe UI"/>
              </a:rPr>
              <a:t> de banco de dados </a:t>
            </a:r>
            <a:r>
              <a:rPr lang="en-US" sz="1000" err="1">
                <a:solidFill>
                  <a:schemeClr val="bg1"/>
                </a:solidFill>
                <a:latin typeface="Segoe UI"/>
                <a:cs typeface="Segoe UI"/>
              </a:rPr>
              <a:t>novamente</a:t>
            </a:r>
            <a:r>
              <a:rPr lang="en-US" sz="1000">
                <a:solidFill>
                  <a:schemeClr val="bg1"/>
                </a:solidFill>
                <a:latin typeface="Segoe UI"/>
                <a:cs typeface="Segoe UI"/>
              </a:rPr>
              <a:t>. Agora </a:t>
            </a:r>
            <a:r>
              <a:rPr lang="en-US" sz="1000" err="1">
                <a:solidFill>
                  <a:schemeClr val="bg1"/>
                </a:solidFill>
                <a:latin typeface="Segoe UI"/>
                <a:cs typeface="Segoe UI"/>
              </a:rPr>
              <a:t>preciso</a:t>
            </a:r>
            <a:r>
              <a:rPr lang="en-US" sz="1000">
                <a:solidFill>
                  <a:schemeClr val="bg1"/>
                </a:solidFill>
                <a:latin typeface="Segoe UI"/>
                <a:cs typeface="Segoe UI"/>
              </a:rPr>
              <a:t> usar </a:t>
            </a:r>
            <a:r>
              <a:rPr lang="en-US" sz="1000" err="1">
                <a:solidFill>
                  <a:schemeClr val="bg1"/>
                </a:solidFill>
                <a:latin typeface="Segoe UI"/>
                <a:cs typeface="Segoe UI"/>
              </a:rPr>
              <a:t>algum</a:t>
            </a:r>
            <a:r>
              <a:rPr lang="en-US" sz="1000">
                <a:solidFill>
                  <a:schemeClr val="bg1"/>
                </a:solidFill>
                <a:latin typeface="Segoe UI"/>
                <a:cs typeface="Segoe UI"/>
              </a:rPr>
              <a:t> </a:t>
            </a:r>
            <a:r>
              <a:rPr lang="en-US" sz="1000" err="1">
                <a:solidFill>
                  <a:schemeClr val="bg1"/>
                </a:solidFill>
                <a:latin typeface="Segoe UI"/>
                <a:cs typeface="Segoe UI"/>
              </a:rPr>
              <a:t>código</a:t>
            </a:r>
            <a:r>
              <a:rPr lang="en-US" sz="1000">
                <a:solidFill>
                  <a:schemeClr val="bg1"/>
                </a:solidFill>
                <a:latin typeface="Segoe UI"/>
                <a:cs typeface="Segoe UI"/>
              </a:rPr>
              <a:t> Python, </a:t>
            </a:r>
            <a:r>
              <a:rPr lang="en-US" sz="1000" err="1">
                <a:solidFill>
                  <a:schemeClr val="bg1"/>
                </a:solidFill>
                <a:latin typeface="Segoe UI"/>
                <a:cs typeface="Segoe UI"/>
              </a:rPr>
              <a:t>então</a:t>
            </a:r>
            <a:r>
              <a:rPr lang="en-US" sz="1000">
                <a:solidFill>
                  <a:schemeClr val="bg1"/>
                </a:solidFill>
                <a:latin typeface="Segoe UI"/>
                <a:cs typeface="Segoe UI"/>
              </a:rPr>
              <a:t> </a:t>
            </a:r>
            <a:r>
              <a:rPr lang="en-US" sz="1000" err="1">
                <a:solidFill>
                  <a:schemeClr val="bg1"/>
                </a:solidFill>
                <a:latin typeface="Segoe UI"/>
                <a:cs typeface="Segoe UI"/>
              </a:rPr>
              <a:t>preciso</a:t>
            </a:r>
            <a:r>
              <a:rPr lang="en-US" sz="1000">
                <a:solidFill>
                  <a:schemeClr val="bg1"/>
                </a:solidFill>
                <a:latin typeface="Segoe UI"/>
                <a:cs typeface="Segoe UI"/>
              </a:rPr>
              <a:t> </a:t>
            </a:r>
            <a:r>
              <a:rPr lang="en-US" sz="1000" err="1">
                <a:solidFill>
                  <a:schemeClr val="bg1"/>
                </a:solidFill>
                <a:latin typeface="Segoe UI"/>
                <a:cs typeface="Segoe UI"/>
              </a:rPr>
              <a:t>executar</a:t>
            </a:r>
            <a:r>
              <a:rPr lang="en-US" sz="1000">
                <a:solidFill>
                  <a:schemeClr val="bg1"/>
                </a:solidFill>
                <a:latin typeface="Segoe UI"/>
                <a:cs typeface="Segoe UI"/>
              </a:rPr>
              <a:t> a </a:t>
            </a:r>
            <a:r>
              <a:rPr lang="en-US" sz="1000" err="1">
                <a:solidFill>
                  <a:schemeClr val="bg1"/>
                </a:solidFill>
                <a:latin typeface="Segoe UI"/>
                <a:cs typeface="Segoe UI"/>
              </a:rPr>
              <a:t>função</a:t>
            </a:r>
            <a:r>
              <a:rPr lang="en-US" sz="1000">
                <a:solidFill>
                  <a:schemeClr val="bg1"/>
                </a:solidFill>
                <a:latin typeface="Segoe UI"/>
                <a:cs typeface="Segoe UI"/>
              </a:rPr>
              <a:t> do </a:t>
            </a:r>
            <a:r>
              <a:rPr lang="en-US" sz="1000" err="1">
                <a:solidFill>
                  <a:schemeClr val="bg1"/>
                </a:solidFill>
                <a:latin typeface="Segoe UI"/>
                <a:cs typeface="Segoe UI"/>
              </a:rPr>
              <a:t>interpretador</a:t>
            </a:r>
            <a:r>
              <a:rPr lang="en-US" sz="1000">
                <a:solidFill>
                  <a:schemeClr val="bg1"/>
                </a:solidFill>
                <a:latin typeface="Segoe UI"/>
                <a:cs typeface="Segoe UI"/>
              </a:rPr>
              <a:t> de </a:t>
            </a:r>
            <a:r>
              <a:rPr lang="en-US" sz="1000" err="1">
                <a:solidFill>
                  <a:schemeClr val="bg1"/>
                </a:solidFill>
                <a:latin typeface="Segoe UI"/>
                <a:cs typeface="Segoe UI"/>
              </a:rPr>
              <a:t>código</a:t>
            </a:r>
            <a:r>
              <a:rPr lang="en-US" sz="1000">
                <a:solidFill>
                  <a:schemeClr val="bg1"/>
                </a:solidFill>
                <a:latin typeface="Segoe UI"/>
                <a:cs typeface="Segoe UI"/>
              </a:rPr>
              <a:t> e, </a:t>
            </a:r>
            <a:r>
              <a:rPr lang="en-US" sz="1000" err="1">
                <a:solidFill>
                  <a:schemeClr val="bg1"/>
                </a:solidFill>
                <a:latin typeface="Segoe UI"/>
                <a:cs typeface="Segoe UI"/>
              </a:rPr>
              <a:t>em</a:t>
            </a:r>
            <a:r>
              <a:rPr lang="en-US" sz="1000">
                <a:solidFill>
                  <a:schemeClr val="bg1"/>
                </a:solidFill>
                <a:latin typeface="Segoe UI"/>
                <a:cs typeface="Segoe UI"/>
              </a:rPr>
              <a:t> </a:t>
            </a:r>
            <a:r>
              <a:rPr lang="en-US" sz="1000" err="1">
                <a:solidFill>
                  <a:schemeClr val="bg1"/>
                </a:solidFill>
                <a:latin typeface="Segoe UI"/>
                <a:cs typeface="Segoe UI"/>
              </a:rPr>
              <a:t>seguida</a:t>
            </a:r>
            <a:r>
              <a:rPr lang="en-US" sz="1000">
                <a:solidFill>
                  <a:schemeClr val="bg1"/>
                </a:solidFill>
                <a:latin typeface="Segoe UI"/>
                <a:cs typeface="Segoe UI"/>
              </a:rPr>
              <a:t>, </a:t>
            </a:r>
            <a:r>
              <a:rPr lang="en-US" sz="1000" err="1">
                <a:solidFill>
                  <a:schemeClr val="bg1"/>
                </a:solidFill>
                <a:latin typeface="Segoe UI"/>
                <a:cs typeface="Segoe UI"/>
              </a:rPr>
              <a:t>criar</a:t>
            </a:r>
            <a:r>
              <a:rPr lang="en-US" sz="1000">
                <a:solidFill>
                  <a:schemeClr val="bg1"/>
                </a:solidFill>
                <a:latin typeface="Segoe UI"/>
                <a:cs typeface="Segoe UI"/>
              </a:rPr>
              <a:t> e </a:t>
            </a:r>
            <a:r>
              <a:rPr lang="en-US" sz="1000" err="1">
                <a:solidFill>
                  <a:schemeClr val="bg1"/>
                </a:solidFill>
                <a:latin typeface="Segoe UI"/>
                <a:cs typeface="Segoe UI"/>
              </a:rPr>
              <a:t>gerar</a:t>
            </a:r>
            <a:r>
              <a:rPr lang="en-US" sz="1000">
                <a:solidFill>
                  <a:schemeClr val="bg1"/>
                </a:solidFill>
                <a:latin typeface="Segoe UI"/>
                <a:cs typeface="Segoe UI"/>
              </a:rPr>
              <a:t> um </a:t>
            </a:r>
            <a:r>
              <a:rPr lang="en-US" sz="1000" err="1">
                <a:solidFill>
                  <a:schemeClr val="bg1"/>
                </a:solidFill>
                <a:latin typeface="Segoe UI"/>
                <a:cs typeface="Segoe UI"/>
              </a:rPr>
              <a:t>gráfico</a:t>
            </a:r>
            <a:r>
              <a:rPr lang="en-US" sz="1000">
                <a:solidFill>
                  <a:schemeClr val="bg1"/>
                </a:solidFill>
                <a:latin typeface="Segoe UI"/>
                <a:cs typeface="Segoe UI"/>
              </a:rPr>
              <a:t> de pizza." Esse </a:t>
            </a:r>
            <a:r>
              <a:rPr lang="en-US" sz="1000" err="1">
                <a:solidFill>
                  <a:schemeClr val="bg1"/>
                </a:solidFill>
                <a:latin typeface="Segoe UI"/>
                <a:cs typeface="Segoe UI"/>
              </a:rPr>
              <a:t>processo</a:t>
            </a:r>
            <a:r>
              <a:rPr lang="en-US" sz="1000">
                <a:solidFill>
                  <a:schemeClr val="bg1"/>
                </a:solidFill>
                <a:latin typeface="Segoe UI"/>
                <a:cs typeface="Segoe UI"/>
              </a:rPr>
              <a:t> </a:t>
            </a:r>
            <a:r>
              <a:rPr lang="en-US" sz="1000" err="1">
                <a:solidFill>
                  <a:schemeClr val="bg1"/>
                </a:solidFill>
                <a:latin typeface="Segoe UI"/>
                <a:cs typeface="Segoe UI"/>
              </a:rPr>
              <a:t>está</a:t>
            </a:r>
            <a:r>
              <a:rPr lang="en-US" sz="1000">
                <a:solidFill>
                  <a:schemeClr val="bg1"/>
                </a:solidFill>
                <a:latin typeface="Segoe UI"/>
                <a:cs typeface="Segoe UI"/>
              </a:rPr>
              <a:t> </a:t>
            </a:r>
            <a:r>
              <a:rPr lang="en-US" sz="1000" err="1">
                <a:solidFill>
                  <a:schemeClr val="bg1"/>
                </a:solidFill>
                <a:latin typeface="Segoe UI"/>
                <a:cs typeface="Segoe UI"/>
              </a:rPr>
              <a:t>acontecendo</a:t>
            </a:r>
            <a:r>
              <a:rPr lang="en-US" sz="1000">
                <a:solidFill>
                  <a:schemeClr val="bg1"/>
                </a:solidFill>
                <a:latin typeface="Segoe UI"/>
                <a:cs typeface="Segoe UI"/>
              </a:rPr>
              <a:t>, </a:t>
            </a:r>
            <a:r>
              <a:rPr lang="en-US" sz="1000" err="1">
                <a:solidFill>
                  <a:schemeClr val="bg1"/>
                </a:solidFill>
                <a:latin typeface="Segoe UI"/>
                <a:cs typeface="Segoe UI"/>
              </a:rPr>
              <a:t>como</a:t>
            </a:r>
            <a:r>
              <a:rPr lang="en-US" sz="1000">
                <a:solidFill>
                  <a:schemeClr val="bg1"/>
                </a:solidFill>
                <a:latin typeface="Segoe UI"/>
                <a:cs typeface="Segoe UI"/>
              </a:rPr>
              <a:t> </a:t>
            </a:r>
            <a:r>
              <a:rPr lang="en-US" sz="1000" err="1">
                <a:solidFill>
                  <a:schemeClr val="bg1"/>
                </a:solidFill>
                <a:latin typeface="Segoe UI"/>
                <a:cs typeface="Segoe UI"/>
              </a:rPr>
              <a:t>eu</a:t>
            </a:r>
            <a:r>
              <a:rPr lang="en-US" sz="1000">
                <a:solidFill>
                  <a:schemeClr val="bg1"/>
                </a:solidFill>
                <a:latin typeface="Segoe UI"/>
                <a:cs typeface="Segoe UI"/>
              </a:rPr>
              <a:t> </a:t>
            </a:r>
            <a:r>
              <a:rPr lang="en-US" sz="1000" err="1">
                <a:solidFill>
                  <a:schemeClr val="bg1"/>
                </a:solidFill>
                <a:latin typeface="Segoe UI"/>
                <a:cs typeface="Segoe UI"/>
              </a:rPr>
              <a:t>mencionei</a:t>
            </a:r>
            <a:r>
              <a:rPr lang="en-US" sz="1000">
                <a:solidFill>
                  <a:schemeClr val="bg1"/>
                </a:solidFill>
                <a:latin typeface="Segoe UI"/>
                <a:cs typeface="Segoe UI"/>
              </a:rPr>
              <a:t> </a:t>
            </a:r>
            <a:r>
              <a:rPr lang="en-US" sz="1000" err="1">
                <a:solidFill>
                  <a:schemeClr val="bg1"/>
                </a:solidFill>
                <a:latin typeface="Segoe UI"/>
                <a:cs typeface="Segoe UI"/>
              </a:rPr>
              <a:t>isso</a:t>
            </a:r>
            <a:r>
              <a:rPr lang="en-US" sz="1000">
                <a:solidFill>
                  <a:schemeClr val="bg1"/>
                </a:solidFill>
                <a:latin typeface="Segoe UI"/>
                <a:cs typeface="Segoe UI"/>
              </a:rPr>
              <a:t> </a:t>
            </a:r>
            <a:r>
              <a:rPr lang="en-US" sz="1000" err="1">
                <a:solidFill>
                  <a:schemeClr val="bg1"/>
                </a:solidFill>
                <a:latin typeface="Segoe UI"/>
                <a:cs typeface="Segoe UI"/>
              </a:rPr>
              <a:t>várias</a:t>
            </a:r>
            <a:r>
              <a:rPr lang="en-US" sz="1000">
                <a:solidFill>
                  <a:schemeClr val="bg1"/>
                </a:solidFill>
                <a:latin typeface="Segoe UI"/>
                <a:cs typeface="Segoe UI"/>
              </a:rPr>
              <a:t> </a:t>
            </a:r>
            <a:r>
              <a:rPr lang="en-US" sz="1000" err="1">
                <a:solidFill>
                  <a:schemeClr val="bg1"/>
                </a:solidFill>
                <a:latin typeface="Segoe UI"/>
                <a:cs typeface="Segoe UI"/>
              </a:rPr>
              <a:t>vezes</a:t>
            </a:r>
            <a:r>
              <a:rPr lang="en-US" sz="1000">
                <a:solidFill>
                  <a:schemeClr val="bg1"/>
                </a:solidFill>
                <a:latin typeface="Segoe UI"/>
                <a:cs typeface="Segoe UI"/>
              </a:rPr>
              <a:t>, mas </a:t>
            </a:r>
            <a:r>
              <a:rPr lang="en-US" sz="1000" err="1">
                <a:solidFill>
                  <a:schemeClr val="bg1"/>
                </a:solidFill>
                <a:latin typeface="Segoe UI"/>
                <a:cs typeface="Segoe UI"/>
              </a:rPr>
              <a:t>esse</a:t>
            </a:r>
            <a:r>
              <a:rPr lang="en-US" sz="1000">
                <a:solidFill>
                  <a:schemeClr val="bg1"/>
                </a:solidFill>
                <a:latin typeface="Segoe UI"/>
                <a:cs typeface="Segoe UI"/>
              </a:rPr>
              <a:t> </a:t>
            </a:r>
            <a:r>
              <a:rPr lang="en-US" sz="1000" err="1">
                <a:solidFill>
                  <a:schemeClr val="bg1"/>
                </a:solidFill>
                <a:latin typeface="Segoe UI"/>
                <a:cs typeface="Segoe UI"/>
              </a:rPr>
              <a:t>processo</a:t>
            </a:r>
            <a:r>
              <a:rPr lang="en-US" sz="1000">
                <a:solidFill>
                  <a:schemeClr val="bg1"/>
                </a:solidFill>
                <a:latin typeface="Segoe UI"/>
                <a:cs typeface="Segoe UI"/>
              </a:rPr>
              <a:t> </a:t>
            </a:r>
            <a:r>
              <a:rPr lang="en-US" sz="1000" err="1">
                <a:solidFill>
                  <a:schemeClr val="bg1"/>
                </a:solidFill>
                <a:latin typeface="Segoe UI"/>
                <a:cs typeface="Segoe UI"/>
              </a:rPr>
              <a:t>está</a:t>
            </a:r>
            <a:r>
              <a:rPr lang="en-US" sz="1000">
                <a:solidFill>
                  <a:schemeClr val="bg1"/>
                </a:solidFill>
                <a:latin typeface="Segoe UI"/>
                <a:cs typeface="Segoe UI"/>
              </a:rPr>
              <a:t> </a:t>
            </a:r>
            <a:r>
              <a:rPr lang="en-US" sz="1000" err="1">
                <a:solidFill>
                  <a:schemeClr val="bg1"/>
                </a:solidFill>
                <a:latin typeface="Segoe UI"/>
                <a:cs typeface="Segoe UI"/>
              </a:rPr>
              <a:t>acontecendo</a:t>
            </a:r>
            <a:r>
              <a:rPr lang="en-US" sz="1000">
                <a:solidFill>
                  <a:schemeClr val="bg1"/>
                </a:solidFill>
                <a:latin typeface="Segoe UI"/>
                <a:cs typeface="Segoe UI"/>
              </a:rPr>
              <a:t> </a:t>
            </a:r>
            <a:r>
              <a:rPr lang="en-US" sz="1000" err="1">
                <a:solidFill>
                  <a:schemeClr val="bg1"/>
                </a:solidFill>
                <a:latin typeface="Segoe UI"/>
                <a:cs typeface="Segoe UI"/>
              </a:rPr>
              <a:t>principalmente</a:t>
            </a:r>
            <a:r>
              <a:rPr lang="en-US" sz="1000">
                <a:solidFill>
                  <a:schemeClr val="bg1"/>
                </a:solidFill>
                <a:latin typeface="Segoe UI"/>
                <a:cs typeface="Segoe UI"/>
              </a:rPr>
              <a:t> </a:t>
            </a:r>
            <a:r>
              <a:rPr lang="en-US" sz="1000" err="1">
                <a:solidFill>
                  <a:schemeClr val="bg1"/>
                </a:solidFill>
                <a:latin typeface="Segoe UI"/>
                <a:cs typeface="Segoe UI"/>
              </a:rPr>
              <a:t>na</a:t>
            </a:r>
            <a:r>
              <a:rPr lang="en-US" sz="1000">
                <a:solidFill>
                  <a:schemeClr val="bg1"/>
                </a:solidFill>
                <a:latin typeface="Segoe UI"/>
                <a:cs typeface="Segoe UI"/>
              </a:rPr>
              <a:t> </a:t>
            </a:r>
            <a:r>
              <a:rPr lang="en-US" sz="1000" err="1">
                <a:solidFill>
                  <a:schemeClr val="bg1"/>
                </a:solidFill>
                <a:latin typeface="Segoe UI"/>
                <a:cs typeface="Segoe UI"/>
              </a:rPr>
              <a:t>parte</a:t>
            </a:r>
            <a:r>
              <a:rPr lang="en-US" sz="1000">
                <a:solidFill>
                  <a:schemeClr val="bg1"/>
                </a:solidFill>
                <a:latin typeface="Segoe UI"/>
                <a:cs typeface="Segoe UI"/>
              </a:rPr>
              <a:t> do function call.</a:t>
            </a:r>
          </a:p>
          <a:p>
            <a:endParaRPr lang="en-US" sz="1000">
              <a:solidFill>
                <a:schemeClr val="bg1"/>
              </a:solidFill>
              <a:latin typeface="Segoe UI"/>
              <a:cs typeface="Segoe UI"/>
            </a:endParaRPr>
          </a:p>
          <a:p>
            <a:r>
              <a:rPr lang="en-US" sz="1000" b="1">
                <a:solidFill>
                  <a:schemeClr val="bg1"/>
                </a:solidFill>
                <a:latin typeface="Segoe UI"/>
                <a:cs typeface="Segoe UI"/>
              </a:rPr>
              <a:t>[next]</a:t>
            </a:r>
          </a:p>
          <a:p>
            <a:r>
              <a:rPr lang="en-US" sz="1000">
                <a:solidFill>
                  <a:schemeClr val="bg1"/>
                </a:solidFill>
                <a:latin typeface="Segoe UI"/>
                <a:cs typeface="Segoe UI"/>
              </a:rPr>
              <a:t>---------------------------</a:t>
            </a:r>
          </a:p>
          <a:p>
            <a:r>
              <a:rPr lang="en-US" sz="1000">
                <a:solidFill>
                  <a:schemeClr val="bg1"/>
                </a:solidFill>
                <a:latin typeface="Segoe UI"/>
                <a:cs typeface="Segoe UI"/>
              </a:rPr>
              <a:t> </a:t>
            </a:r>
          </a:p>
          <a:p>
            <a:endParaRPr lang="en-US" sz="1000">
              <a:solidFill>
                <a:schemeClr val="bg1"/>
              </a:solidFill>
              <a:latin typeface="Segoe UI"/>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7084236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eaLnBrk="1" fontAlgn="base" latinLnBrk="0" hangingPunct="1">
              <a:buFontTx/>
              <a:buNone/>
            </a:pPr>
            <a:r>
              <a:rPr lang="en-US" sz="1000" b="0">
                <a:solidFill>
                  <a:srgbClr val="161616"/>
                </a:solidFill>
                <a:latin typeface="Segoe UI"/>
                <a:cs typeface="Segoe UI"/>
              </a:rPr>
              <a:t>Function Calling é a capacidade dos LLMs de receber funções definidas pelo usuário como entradas e gerar saídas estruturadas. Então você provavelmente criará sua própria função. Seja qual for a linguagem em que você escreve seu código, você provavelmente já escreveu uma função antes e, quando estiver escrevendo essa função, geralmente você terá um doc string que você coloca na função. Esse doc string geralmente informará à pessoa que está lendo o código informações sobre essa função, o que essa função faz.</a:t>
            </a:r>
          </a:p>
          <a:p>
            <a:pPr marL="0" indent="0" algn="l" rtl="0" eaLnBrk="1" fontAlgn="base" latinLnBrk="0" hangingPunct="1">
              <a:buFontTx/>
              <a:buNone/>
            </a:pPr>
            <a:endParaRPr lang="en-US" sz="1000" b="0">
              <a:solidFill>
                <a:srgbClr val="161616"/>
              </a:solidFill>
              <a:latin typeface="Segoe UI"/>
              <a:cs typeface="Segoe UI"/>
            </a:endParaRPr>
          </a:p>
          <a:p>
            <a:pPr marL="0" indent="0" algn="l" rtl="0" eaLnBrk="1" fontAlgn="base" latinLnBrk="0" hangingPunct="1">
              <a:buFontTx/>
              <a:buNone/>
            </a:pPr>
            <a:r>
              <a:rPr lang="en-US" sz="1000" b="0">
                <a:solidFill>
                  <a:srgbClr val="161616"/>
                </a:solidFill>
                <a:latin typeface="Segoe UI"/>
                <a:cs typeface="Segoe UI"/>
              </a:rPr>
              <a:t>Então, se eu tivesse uma função ”hello word" que eu criei, talvez pudesse criar doc string que diz esta é uma função que digita ”hello word" e, assim, o LLM lerá essa doc string no Agent Service e decidirá: "Ok, eu quero chamar isso". Isso é algo que ajudará a responder à pergunta do usuário? Se sim, ele escolherá essa função e o que ela retornará é algo chamado tool call ou function call. E essa tool call vai ter o nome dessa função que o LLM selecionou.</a:t>
            </a:r>
          </a:p>
          <a:p>
            <a:pPr marL="0" indent="0" algn="l" rtl="0" eaLnBrk="1" fontAlgn="base" latinLnBrk="0" hangingPunct="1">
              <a:buFontTx/>
              <a:buNone/>
            </a:pPr>
            <a:endParaRPr lang="en-US" sz="1000" b="0">
              <a:solidFill>
                <a:srgbClr val="161616"/>
              </a:solidFill>
              <a:latin typeface="Segoe UI"/>
              <a:cs typeface="Segoe UI"/>
            </a:endParaRPr>
          </a:p>
          <a:p>
            <a:pPr marL="0" indent="0" algn="l" rtl="0" eaLnBrk="1" fontAlgn="base" latinLnBrk="0" hangingPunct="1">
              <a:buFontTx/>
              <a:buNone/>
            </a:pPr>
            <a:r>
              <a:rPr lang="en-US" sz="1000" b="0">
                <a:solidFill>
                  <a:srgbClr val="161616"/>
                </a:solidFill>
                <a:latin typeface="Segoe UI"/>
                <a:cs typeface="Segoe UI"/>
              </a:rPr>
              <a:t>Então o próprio agente não executa a função, ele apenas decide, pega o nome e também retorna os argumentos que devem ser passados ​​para a função e então envia isso para o seu código onde você terá alguma lógica em seu código para então executar aquela função específica que o LLM escolheu. Então, novamente, como mencionei, teremos alguns exemplos para você no repositório que compartilharemos sobre function calls para que você possa realmente ver o que isso significa.</a:t>
            </a:r>
          </a:p>
          <a:p>
            <a:pPr marL="0" indent="0" algn="l" rtl="0" eaLnBrk="1" fontAlgn="base" latinLnBrk="0" hangingPunct="1">
              <a:buFontTx/>
              <a:buNone/>
            </a:pPr>
            <a:endParaRPr lang="en-US" sz="1000" b="1">
              <a:solidFill>
                <a:srgbClr val="161616"/>
              </a:solidFill>
              <a:latin typeface="Segoe UI"/>
              <a:cs typeface="Segoe UI"/>
            </a:endParaRPr>
          </a:p>
          <a:p>
            <a:pPr marL="0" indent="0" algn="l" rtl="0" eaLnBrk="1" fontAlgn="base" latinLnBrk="0" hangingPunct="1">
              <a:buFontTx/>
              <a:buNone/>
            </a:pPr>
            <a:r>
              <a:rPr lang="en-US" sz="1000" b="1">
                <a:solidFill>
                  <a:srgbClr val="161616"/>
                </a:solidFill>
                <a:latin typeface="Segoe UI"/>
                <a:cs typeface="Segoe UI"/>
              </a:rPr>
              <a:t>[next]</a:t>
            </a:r>
          </a:p>
          <a:p>
            <a:pPr marL="0" indent="0" algn="l" rtl="0" eaLnBrk="1" fontAlgn="base" latinLnBrk="0" hangingPunct="1">
              <a:buFontTx/>
              <a:buNone/>
            </a:pPr>
            <a:endParaRPr lang="en-US" sz="1000" b="1">
              <a:solidFill>
                <a:srgbClr val="161616"/>
              </a:solidFill>
              <a:latin typeface="Segoe UI"/>
              <a:cs typeface="Segoe UI"/>
            </a:endParaRPr>
          </a:p>
          <a:p>
            <a:pPr marL="0" indent="0" algn="l" rtl="0" eaLnBrk="1" fontAlgn="base" latinLnBrk="0" hangingPunct="1">
              <a:buFontTx/>
              <a:buNone/>
            </a:pPr>
            <a:endParaRPr lang="en-US" sz="1000" b="1">
              <a:solidFill>
                <a:srgbClr val="161616"/>
              </a:solidFill>
              <a:latin typeface="Segoe UI"/>
              <a:cs typeface="Segoe UI"/>
            </a:endParaRPr>
          </a:p>
          <a:p>
            <a:pPr marL="0" indent="0" algn="l" rtl="0" eaLnBrk="1" fontAlgn="base" latinLnBrk="0" hangingPunct="1">
              <a:buFontTx/>
              <a:buNone/>
            </a:pPr>
            <a:endParaRPr lang="en-US" sz="1000" b="1">
              <a:solidFill>
                <a:srgbClr val="161616"/>
              </a:solidFill>
              <a:latin typeface="Segoe UI"/>
              <a:cs typeface="Segoe UI"/>
            </a:endParaRPr>
          </a:p>
        </p:txBody>
      </p:sp>
      <p:sp>
        <p:nvSpPr>
          <p:cNvPr id="4" name="Slide Number Placeholder 3"/>
          <p:cNvSpPr>
            <a:spLocks noGrp="1"/>
          </p:cNvSpPr>
          <p:nvPr>
            <p:ph type="sldNum" sz="quarter" idx="5"/>
          </p:nvPr>
        </p:nvSpPr>
        <p:spPr/>
        <p:txBody>
          <a:bodyPr/>
          <a:lstStyle/>
          <a:p>
            <a:fld id="{1F60FED6-E6D7-48E4-A84E-42E311A45F64}" type="slidenum">
              <a:rPr lang="en-US" smtClean="0"/>
              <a:t>22</a:t>
            </a:fld>
            <a:endParaRPr lang="en-US"/>
          </a:p>
        </p:txBody>
      </p:sp>
    </p:spTree>
    <p:extLst>
      <p:ext uri="{BB962C8B-B14F-4D97-AF65-F5344CB8AC3E}">
        <p14:creationId xmlns:p14="http://schemas.microsoft.com/office/powerpoint/2010/main" val="30228735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base" latinLnBrk="0" hangingPunct="1">
              <a:lnSpc>
                <a:spcPct val="90000"/>
              </a:lnSpc>
              <a:spcBef>
                <a:spcPts val="0"/>
              </a:spcBef>
              <a:spcAft>
                <a:spcPts val="333"/>
              </a:spcAft>
              <a:buClrTx/>
              <a:buSzTx/>
              <a:buFontTx/>
              <a:buNone/>
              <a:tabLst/>
              <a:defRPr/>
            </a:pPr>
            <a:r>
              <a:rPr lang="en-US" sz="1000" b="0" i="0" kern="1200">
                <a:solidFill>
                  <a:srgbClr val="000000"/>
                </a:solidFill>
                <a:effectLst/>
                <a:latin typeface="Segoe UI" panose="020B0502040204020203" pitchFamily="34" charset="0"/>
                <a:ea typeface="+mn-ea"/>
                <a:cs typeface="Segoe UI" panose="020B0502040204020203" pitchFamily="34" charset="0"/>
              </a:rPr>
              <a:t>Let’s do an example, using again our Contoso Sales Agent scenario.</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b="0" i="0" kern="1200">
              <a:solidFill>
                <a:srgbClr val="000000"/>
              </a:solidFill>
              <a:effectLst/>
              <a:latin typeface="Segoe UI" panose="020B0502040204020203" pitchFamily="34" charset="0"/>
              <a:ea typeface="+mn-ea"/>
              <a:cs typeface="Segoe UI" panose="020B0502040204020203"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b="0" i="0" kern="1200">
              <a:solidFill>
                <a:srgbClr val="000000"/>
              </a:solidFill>
              <a:effectLst/>
              <a:latin typeface="Segoe UI" panose="020B0502040204020203" pitchFamily="34" charset="0"/>
              <a:ea typeface="+mn-ea"/>
              <a:cs typeface="Segoe UI" panose="020B0502040204020203" pitchFamily="34" charset="0"/>
            </a:endParaRPr>
          </a:p>
          <a:p>
            <a:pPr marL="0" marR="0" lvl="0" indent="0" algn="l" defTabSz="914367" rtl="0" eaLnBrk="1" fontAlgn="base" latinLnBrk="0" hangingPunct="1">
              <a:lnSpc>
                <a:spcPct val="90000"/>
              </a:lnSpc>
              <a:spcBef>
                <a:spcPts val="0"/>
              </a:spcBef>
              <a:spcAft>
                <a:spcPts val="333"/>
              </a:spcAft>
              <a:buClrTx/>
              <a:buSzTx/>
              <a:buFontTx/>
              <a:buNone/>
              <a:tabLst/>
              <a:defRPr/>
            </a:pPr>
            <a:r>
              <a:rPr lang="en-US" sz="1000" b="0" i="0" kern="1200">
                <a:solidFill>
                  <a:srgbClr val="000000"/>
                </a:solidFill>
                <a:effectLst/>
                <a:latin typeface="Segoe UI" panose="020B0502040204020203" pitchFamily="34" charset="0"/>
                <a:ea typeface="+mn-ea"/>
                <a:cs typeface="Segoe UI" panose="020B0502040204020203" pitchFamily="34" charset="0"/>
              </a:rPr>
              <a:t>As instruções são: </a:t>
            </a:r>
            <a:r>
              <a:rPr lang="en-US" sz="1000"/>
              <a:t>You are a sales analysis agent for Contoso. You get all the sales data from this app using the functions provided. Use the database {</a:t>
            </a:r>
            <a:r>
              <a:rPr lang="en-US" sz="1050">
                <a:solidFill>
                  <a:srgbClr val="FFC000"/>
                </a:solidFill>
              </a:rPr>
              <a:t>metadata</a:t>
            </a:r>
            <a:r>
              <a:rPr lang="en-US" sz="1000"/>
              <a:t>} when writing SQL queries. </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base" latinLnBrk="0" hangingPunct="1">
              <a:lnSpc>
                <a:spcPct val="90000"/>
              </a:lnSpc>
              <a:spcBef>
                <a:spcPts val="0"/>
              </a:spcBef>
              <a:spcAft>
                <a:spcPts val="333"/>
              </a:spcAft>
              <a:buClrTx/>
              <a:buSzTx/>
              <a:buFontTx/>
              <a:buNone/>
              <a:tabLst/>
              <a:defRPr/>
            </a:pPr>
            <a:r>
              <a:rPr lang="en-US" sz="1000"/>
              <a:t>Eu vou e interrogo o banco de dados e pego o schema e adiciono isso naquele prompt para o LLM saiba como ir e escrever o SQL apropriado. Você pode ver aqui no código Python um método chamado “as</a:t>
            </a:r>
            <a:r>
              <a:rPr lang="en-US" sz="1000" i="1"/>
              <a:t>ync fetch sales data using um using SQLite query” </a:t>
            </a:r>
            <a:r>
              <a:rPr lang="en-US" sz="1000"/>
              <a:t> usando uma consulta ao SQLite e você tem o que é chamado de </a:t>
            </a:r>
            <a:r>
              <a:rPr lang="en-US" sz="1000" i="1"/>
              <a:t>function definition</a:t>
            </a:r>
            <a:r>
              <a:rPr lang="en-US" sz="1000"/>
              <a:t>. A função é usada para responder às perguntas, etc., então está apenas dizendo o LLM o que procurar e se você vir este cenário, então criamos o SQL e o retorna isso ao agente. </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base" latinLnBrk="0" hangingPunct="1">
              <a:lnSpc>
                <a:spcPct val="90000"/>
              </a:lnSpc>
              <a:spcBef>
                <a:spcPts val="0"/>
              </a:spcBef>
              <a:spcAft>
                <a:spcPts val="333"/>
              </a:spcAft>
              <a:buClrTx/>
              <a:buSzTx/>
              <a:buFontTx/>
              <a:buNone/>
              <a:tabLst/>
              <a:defRPr/>
            </a:pPr>
            <a:r>
              <a:rPr lang="en-US" sz="1000"/>
              <a:t>O agente diz: "Ok, eu preciso ir e chamar esse </a:t>
            </a:r>
            <a:r>
              <a:rPr lang="en-US" sz="1000" i="1"/>
              <a:t>método (method )</a:t>
            </a:r>
            <a:r>
              <a:rPr lang="en-US" sz="1000"/>
              <a:t> no meu aplicativo chamado “as</a:t>
            </a:r>
            <a:r>
              <a:rPr lang="en-US" sz="1000" i="1"/>
              <a:t>ync fetch sales data using um using SQLite query”</a:t>
            </a:r>
            <a:r>
              <a:rPr lang="en-US" sz="1000"/>
              <a:t>, ir e executar isso.</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base" latinLnBrk="0" hangingPunct="1">
              <a:lnSpc>
                <a:spcPct val="90000"/>
              </a:lnSpc>
              <a:spcBef>
                <a:spcPts val="0"/>
              </a:spcBef>
              <a:spcAft>
                <a:spcPts val="333"/>
              </a:spcAft>
              <a:buClrTx/>
              <a:buSzTx/>
              <a:buFontTx/>
              <a:buNone/>
              <a:tabLst/>
              <a:defRPr/>
            </a:pPr>
            <a:r>
              <a:rPr lang="en-US" sz="1000" b="1"/>
              <a:t>[click]</a:t>
            </a:r>
          </a:p>
          <a:p>
            <a:pPr marL="0" marR="0" lvl="0" indent="0" algn="l" defTabSz="914367" rtl="0" eaLnBrk="1" fontAlgn="base" latinLnBrk="0" hangingPunct="1">
              <a:lnSpc>
                <a:spcPct val="90000"/>
              </a:lnSpc>
              <a:spcBef>
                <a:spcPts val="0"/>
              </a:spcBef>
              <a:spcAft>
                <a:spcPts val="333"/>
              </a:spcAft>
              <a:buClrTx/>
              <a:buSzTx/>
              <a:buFontTx/>
              <a:buNone/>
              <a:tabLst/>
              <a:defRPr/>
            </a:pPr>
            <a:r>
              <a:rPr lang="en-US" sz="1000"/>
              <a:t>O usuário então digita “quais foram as vendas em abril 2023”?  </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base" latinLnBrk="0" hangingPunct="1">
              <a:lnSpc>
                <a:spcPct val="90000"/>
              </a:lnSpc>
              <a:spcBef>
                <a:spcPts val="0"/>
              </a:spcBef>
              <a:spcAft>
                <a:spcPts val="333"/>
              </a:spcAft>
              <a:buClrTx/>
              <a:buSzTx/>
              <a:buFontTx/>
              <a:buNone/>
              <a:tabLst/>
              <a:defRPr/>
            </a:pPr>
            <a:r>
              <a:rPr lang="en-US" sz="1000" b="1"/>
              <a:t>[click]</a:t>
            </a:r>
          </a:p>
          <a:p>
            <a:pPr marL="0" marR="0" lvl="0" indent="0" algn="l" defTabSz="914367" rtl="0" eaLnBrk="1" fontAlgn="base" latinLnBrk="0" hangingPunct="1">
              <a:lnSpc>
                <a:spcPct val="90000"/>
              </a:lnSpc>
              <a:spcBef>
                <a:spcPts val="0"/>
              </a:spcBef>
              <a:spcAft>
                <a:spcPts val="333"/>
              </a:spcAft>
              <a:buClrTx/>
              <a:buSzTx/>
              <a:buFontTx/>
              <a:buNone/>
              <a:tabLst/>
              <a:defRPr/>
            </a:pPr>
            <a:r>
              <a:rPr lang="en-US" sz="1000"/>
              <a:t>O LLM gera esse pedaço de SQL e então retorna os dados. Então é isso que está acontecendo.</a:t>
            </a:r>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a:p>
          <a:p>
            <a:pPr marL="0" marR="0" lvl="0" indent="0" algn="l" defTabSz="914367" rtl="0" eaLnBrk="1" fontAlgn="base" latinLnBrk="0" hangingPunct="1">
              <a:lnSpc>
                <a:spcPct val="90000"/>
              </a:lnSpc>
              <a:spcBef>
                <a:spcPts val="0"/>
              </a:spcBef>
              <a:spcAft>
                <a:spcPts val="333"/>
              </a:spcAft>
              <a:buClrTx/>
              <a:buSzTx/>
              <a:buFontTx/>
              <a:buNone/>
              <a:tabLst/>
              <a:defRPr/>
            </a:pPr>
            <a:endParaRPr lang="en-CA" sz="1000"/>
          </a:p>
          <a:p>
            <a:pPr marL="0" marR="0" lvl="0" indent="0" algn="l" defTabSz="914367" rtl="0" eaLnBrk="1" fontAlgn="base" latinLnBrk="0" hangingPunct="1">
              <a:lnSpc>
                <a:spcPct val="90000"/>
              </a:lnSpc>
              <a:spcBef>
                <a:spcPts val="0"/>
              </a:spcBef>
              <a:spcAft>
                <a:spcPts val="333"/>
              </a:spcAft>
              <a:buClrTx/>
              <a:buSzTx/>
              <a:buFontTx/>
              <a:buNone/>
              <a:tabLst/>
              <a:defRPr/>
            </a:pPr>
            <a:endParaRPr lang="en-US" sz="1000" b="0" i="0" kern="1200">
              <a:solidFill>
                <a:srgbClr val="000000"/>
              </a:solidFill>
              <a:effectLst/>
              <a:latin typeface="Segoe UI" panose="020B0502040204020203" pitchFamily="34" charset="0"/>
              <a:ea typeface="+mn-ea"/>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2714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a:t>https://github.com/microsoft/build-your-first-agent-with-azure-ai-agent-service-workshop/blob/main/src/python/workshop/main.py</a:t>
            </a:r>
          </a:p>
          <a:p>
            <a:endParaRPr lang="pt-BR"/>
          </a:p>
          <a:p>
            <a:r>
              <a:rPr lang="pt-BR"/>
              <a:t>https://github.com/microsoft/build-your-first-agent-with-azure-ai-agent-service-workshop/blob/main/src/shared/instructions/function_calling.txt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1209743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907E5-C36D-B824-F3B6-90115CE963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7C0166-BF74-3C07-7538-DDD75C48C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3B5CD9-8BC7-EDF2-4F33-6668034AA4D2}"/>
              </a:ext>
            </a:extLst>
          </p:cNvPr>
          <p:cNvSpPr>
            <a:spLocks noGrp="1"/>
          </p:cNvSpPr>
          <p:nvPr>
            <p:ph type="body" idx="1"/>
          </p:nvPr>
        </p:nvSpPr>
        <p:spPr/>
        <p:txBody>
          <a:bodyPr/>
          <a:lstStyle/>
          <a:p>
            <a:r>
              <a:rPr lang="pt-BR"/>
              <a:t>https://github.com/microsoft/build-your-first-agent-with-azure-ai-agent-service-workshop/blob/main/src/python/workshop/main.py</a:t>
            </a:r>
          </a:p>
          <a:p>
            <a:endParaRPr lang="pt-BR"/>
          </a:p>
          <a:p>
            <a:r>
              <a:rPr lang="pt-BR"/>
              <a:t>https://github.com/microsoft/build-your-first-agent-with-azure-ai-agent-service-workshop/blob/main/src/shared/instructions/function_calling.txt</a:t>
            </a:r>
          </a:p>
        </p:txBody>
      </p:sp>
      <p:sp>
        <p:nvSpPr>
          <p:cNvPr id="4" name="Header Placeholder 3">
            <a:extLst>
              <a:ext uri="{FF2B5EF4-FFF2-40B4-BE49-F238E27FC236}">
                <a16:creationId xmlns:a16="http://schemas.microsoft.com/office/drawing/2014/main" id="{A3848A50-050E-969C-880B-2DD1D7B4FB0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52FA164-7248-8973-5C6A-632C6622450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0863FB-1877-4148-B05A-456012AA62B0}"/>
              </a:ext>
            </a:extLst>
          </p:cNvPr>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a:extLst>
              <a:ext uri="{FF2B5EF4-FFF2-40B4-BE49-F238E27FC236}">
                <a16:creationId xmlns:a16="http://schemas.microsoft.com/office/drawing/2014/main" id="{46716DE8-B5B7-C8DB-4438-475A9359B2AD}"/>
              </a:ext>
            </a:extLst>
          </p:cNvPr>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028070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6D3F-E6EA-0DDE-6F12-1B7FC7204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3090D-C763-0811-B44B-D97DF3254A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C65B4-9127-0C4C-F3C5-2E310C34E94E}"/>
              </a:ext>
            </a:extLst>
          </p:cNvPr>
          <p:cNvSpPr>
            <a:spLocks noGrp="1"/>
          </p:cNvSpPr>
          <p:nvPr>
            <p:ph type="body" idx="1"/>
          </p:nvPr>
        </p:nvSpPr>
        <p:spPr/>
        <p:txBody>
          <a:bodyPr/>
          <a:lstStyle/>
          <a:p>
            <a:pPr algn="l"/>
            <a:r>
              <a:rPr lang="en-GB" sz="1000">
                <a:latin typeface="Segoe UI"/>
                <a:cs typeface="Segoe UI"/>
              </a:rPr>
              <a:t>Até agora falamos de um agente. Mas e se eu quiser criar um aplicativo multi-agente? Vamos começar definindo o que é um padrão multi-agente. </a:t>
            </a:r>
          </a:p>
          <a:p>
            <a:pPr algn="l"/>
            <a:endParaRPr lang="en-GB" sz="1000">
              <a:latin typeface="Segoe UI"/>
              <a:cs typeface="Segoe UI"/>
            </a:endParaRPr>
          </a:p>
          <a:p>
            <a:pPr algn="l"/>
            <a:r>
              <a:rPr lang="en-GB" sz="1000" b="1">
                <a:latin typeface="Segoe UI"/>
                <a:cs typeface="Segoe UI"/>
              </a:rPr>
              <a:t>[next]</a:t>
            </a:r>
          </a:p>
        </p:txBody>
      </p:sp>
      <p:sp>
        <p:nvSpPr>
          <p:cNvPr id="4" name="Slide Number Placeholder 3">
            <a:extLst>
              <a:ext uri="{FF2B5EF4-FFF2-40B4-BE49-F238E27FC236}">
                <a16:creationId xmlns:a16="http://schemas.microsoft.com/office/drawing/2014/main" id="{7122D403-47B8-A321-E1ED-CCE8E769852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87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4D89-944D-A334-1EAD-501B7E787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D5A0E-95F2-82D8-486C-80E928A20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64988-4964-FC1C-A455-8AD46449CE97}"/>
              </a:ext>
            </a:extLst>
          </p:cNvPr>
          <p:cNvSpPr>
            <a:spLocks noGrp="1"/>
          </p:cNvSpPr>
          <p:nvPr>
            <p:ph type="body" idx="1"/>
          </p:nvPr>
        </p:nvSpPr>
        <p:spPr/>
        <p:txBody>
          <a:bodyPr/>
          <a:lstStyle/>
          <a:p>
            <a:pPr rtl="0"/>
            <a:r>
              <a:rPr lang="en-US" sz="882" kern="1200">
                <a:solidFill>
                  <a:schemeClr val="tx1"/>
                </a:solidFill>
                <a:effectLst/>
                <a:latin typeface="Segoe UI" panose="020B0502040204020203" pitchFamily="34" charset="0"/>
                <a:ea typeface="+mn-ea"/>
                <a:cs typeface="+mn-cs"/>
              </a:rPr>
              <a:t>Podemos dizer que um sistema multiagente de IA consiste em múltiplos agentes inteligentes que interagem e colaboram para resolver tarefas complexas, compartilhar informações e atingir objetivos de forma autônoma ou semiautônoma. Esse padrão pode abranger diversos casos de uso.</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latin typeface="Segoe UI"/>
                <a:cs typeface="Segoe UI"/>
              </a:rPr>
              <a:t>Pode ser Tarefas realmente simples, como gerar um relatório, ou soluções tão complexas quanto automatizar fluxos de trabalho em larga escala ou fluxos de trabalho diferentes.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1">
                <a:latin typeface="Segoe UI"/>
                <a:cs typeface="Segoe UI"/>
              </a:rPr>
              <a:t>[next]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1000">
              <a:latin typeface="Segoe UI"/>
              <a:cs typeface="Segoe UI"/>
            </a:endParaRPr>
          </a:p>
        </p:txBody>
      </p:sp>
      <p:sp>
        <p:nvSpPr>
          <p:cNvPr id="4" name="Slide Number Placeholder 3">
            <a:extLst>
              <a:ext uri="{FF2B5EF4-FFF2-40B4-BE49-F238E27FC236}">
                <a16:creationId xmlns:a16="http://schemas.microsoft.com/office/drawing/2014/main" id="{C9095A26-6746-2AF9-4F9D-D93F06ECC46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170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689D2-D7A1-7CE8-0B80-D3A7996DC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3927C-515A-318F-A662-57C094552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65CBB-1791-3267-412D-13B683C9DC3A}"/>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4400">
                <a:latin typeface="Segoe UI"/>
                <a:cs typeface="Segoe UI"/>
              </a:rPr>
              <a:t>Agora eu vou falar sobre algumas frameworks diferentes para você usar ao criar diferentes soluções de agentes. Eu falei isso na apresentação de terça. Se você não assisitiu, eu vou colocar o link no chat e depois no comentário desse video: </a:t>
            </a:r>
            <a:r>
              <a:rPr lang="en-US" sz="882" b="0" i="0" kern="1200">
                <a:solidFill>
                  <a:schemeClr val="tx1"/>
                </a:solidFill>
                <a:effectLst/>
                <a:latin typeface="Segoe UI" panose="020B0502040204020203" pitchFamily="34" charset="0"/>
                <a:ea typeface="+mn-ea"/>
                <a:cs typeface="+mn-cs"/>
              </a:rPr>
              <a:t>aka.ms/agents-kickoff-yt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i="0" kern="1200">
              <a:solidFill>
                <a:schemeClr val="tx1"/>
              </a:solidFill>
              <a:effectLst/>
              <a:latin typeface="Segoe UI" panose="020B0502040204020203"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4400">
                <a:latin typeface="Segoe UI"/>
                <a:cs typeface="Segoe UI"/>
              </a:rPr>
              <a:t>Se você vai implementar um único agente, você pode usar o Azure AI Foundry para implantar um serviço de agente do Azure AI.</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4400">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4400">
                <a:latin typeface="Segoe UI"/>
                <a:cs typeface="Segoe UI"/>
              </a:rPr>
              <a:t>Mas quando você que criar varios agentes, você deve usar uma estrutura de orquestração que permita que seus vários agentes trabalhem juntos de uma forma coerente e que seja capaz de gerenciar tudo o que está acontecendo.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4400">
                <a:latin typeface="Segoe UI"/>
                <a:cs typeface="Segoe UI"/>
              </a:rPr>
              <a:t>A Microsoft tem dois SDKs disponíveis para você usar ao criar essas soluções multiagentes:</a:t>
            </a:r>
          </a:p>
          <a:p>
            <a:r>
              <a:rPr lang="en-US" sz="4400"/>
              <a:t> </a:t>
            </a:r>
          </a:p>
          <a:p>
            <a:pPr marL="228600" indent="-228600">
              <a:buAutoNum type="arabicParenR"/>
            </a:pPr>
            <a:r>
              <a:rPr lang="en-US" sz="4400"/>
              <a:t>Autogen, da Microsoft Research, que inclui algumas "state-of-art" estratégias de orquestração. Mas esse aqui tá sempre sendo atualizado e é menos estável.</a:t>
            </a:r>
          </a:p>
          <a:p>
            <a:r>
              <a:rPr lang="en-US" sz="4400"/>
              <a:t>2) Semantic Kernel, que é projetado mais para cenários de produção, mas traz algumas das estratégias do AutoGen.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4400">
              <a:latin typeface="Segoe UI"/>
              <a:cs typeface="Segoe UI"/>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4400" b="0" i="0" u="none" strike="noStrike">
              <a:solidFill>
                <a:schemeClr val="bg1"/>
              </a:solidFill>
              <a:effectLst/>
              <a:latin typeface="Aptos" panose="020B0004020202020204" pitchFamily="34" charset="0"/>
            </a:endParaRPr>
          </a:p>
        </p:txBody>
      </p:sp>
      <p:sp>
        <p:nvSpPr>
          <p:cNvPr id="4" name="Slide Number Placeholder 3">
            <a:extLst>
              <a:ext uri="{FF2B5EF4-FFF2-40B4-BE49-F238E27FC236}">
                <a16:creationId xmlns:a16="http://schemas.microsoft.com/office/drawing/2014/main" id="{2C38060E-4764-188F-BBC4-7D67B33769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AA1C-7BEB-4025-AFE5-588D514004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5454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CAF36-7914-EDD6-87EB-A3105B3D2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54540-7305-BAFE-1CCE-AA6944AC4D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1772B-029E-B012-25ED-9E5AF9E20DF0}"/>
              </a:ext>
            </a:extLst>
          </p:cNvPr>
          <p:cNvSpPr>
            <a:spLocks noGrp="1"/>
          </p:cNvSpPr>
          <p:nvPr>
            <p:ph type="body" idx="1"/>
          </p:nvPr>
        </p:nvSpPr>
        <p:spPr/>
        <p:txBody>
          <a:bodyPr/>
          <a:lstStyle/>
          <a:p>
            <a:pPr algn="l">
              <a:buNone/>
            </a:pPr>
            <a:r>
              <a:rPr lang="en-US" sz="850" b="0" i="0">
                <a:solidFill>
                  <a:schemeClr val="bg1"/>
                </a:solidFill>
                <a:effectLst/>
                <a:latin typeface="Segoe UI"/>
                <a:cs typeface="Segoe UI"/>
              </a:rPr>
              <a:t>Como é que </a:t>
            </a:r>
            <a:r>
              <a:rPr lang="en-US" sz="850" b="0" i="0" err="1">
                <a:solidFill>
                  <a:schemeClr val="bg1"/>
                </a:solidFill>
                <a:effectLst/>
                <a:latin typeface="Segoe UI"/>
                <a:cs typeface="Segoe UI"/>
              </a:rPr>
              <a:t>implementamos</a:t>
            </a:r>
            <a:r>
              <a:rPr lang="en-US" sz="850" b="0" i="0">
                <a:solidFill>
                  <a:schemeClr val="bg1"/>
                </a:solidFill>
                <a:effectLst/>
                <a:latin typeface="Segoe UI"/>
                <a:cs typeface="Segoe UI"/>
              </a:rPr>
              <a:t> um Multi </a:t>
            </a:r>
            <a:r>
              <a:rPr lang="en-US" sz="850" b="0" i="0" err="1">
                <a:solidFill>
                  <a:schemeClr val="bg1"/>
                </a:solidFill>
                <a:effectLst/>
                <a:latin typeface="Segoe UI"/>
                <a:cs typeface="Segoe UI"/>
              </a:rPr>
              <a:t>Agente</a:t>
            </a:r>
            <a:r>
              <a:rPr lang="en-US" sz="850" b="0" i="0">
                <a:solidFill>
                  <a:schemeClr val="bg1"/>
                </a:solidFill>
                <a:effectLst/>
                <a:latin typeface="Segoe UI"/>
                <a:cs typeface="Segoe UI"/>
              </a:rPr>
              <a:t>?</a:t>
            </a:r>
            <a:endParaRPr lang="en-US" sz="850">
              <a:latin typeface="Segoe UI"/>
              <a:cs typeface="Segoe UI"/>
            </a:endParaRPr>
          </a:p>
          <a:p>
            <a:pPr algn="l">
              <a:buNone/>
            </a:pPr>
            <a:r>
              <a:rPr lang="en-US" sz="850" b="0" i="0">
                <a:solidFill>
                  <a:schemeClr val="bg1"/>
                </a:solidFill>
                <a:effectLst/>
                <a:latin typeface="Segoe UI"/>
                <a:cs typeface="Segoe UI"/>
              </a:rPr>
              <a:t>A </a:t>
            </a:r>
            <a:r>
              <a:rPr lang="en-US" sz="850" b="0" i="0" err="1">
                <a:solidFill>
                  <a:schemeClr val="bg1"/>
                </a:solidFill>
                <a:effectLst/>
                <a:latin typeface="Segoe UI"/>
                <a:cs typeface="Segoe UI"/>
              </a:rPr>
              <a:t>primeira</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coisa</a:t>
            </a:r>
            <a:r>
              <a:rPr lang="en-US" sz="850" b="0" i="0">
                <a:solidFill>
                  <a:schemeClr val="bg1"/>
                </a:solidFill>
                <a:effectLst/>
                <a:latin typeface="Segoe UI"/>
                <a:cs typeface="Segoe UI"/>
              </a:rPr>
              <a:t> que </a:t>
            </a:r>
            <a:r>
              <a:rPr lang="en-US" sz="850" b="0" i="0" err="1">
                <a:solidFill>
                  <a:schemeClr val="bg1"/>
                </a:solidFill>
                <a:effectLst/>
                <a:latin typeface="Segoe UI"/>
                <a:cs typeface="Segoe UI"/>
              </a:rPr>
              <a:t>queremos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pensar</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quando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estamos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começando</a:t>
            </a:r>
            <a:r>
              <a:rPr lang="en-US" sz="850" b="0" i="0">
                <a:solidFill>
                  <a:schemeClr val="bg1"/>
                </a:solidFill>
                <a:effectLst/>
                <a:latin typeface="Segoe UI"/>
                <a:cs typeface="Segoe UI"/>
              </a:rPr>
              <a:t> com </a:t>
            </a:r>
            <a:r>
              <a:rPr lang="en-US" sz="850" b="0" i="0" err="1">
                <a:solidFill>
                  <a:schemeClr val="bg1"/>
                </a:solidFill>
                <a:effectLst/>
                <a:latin typeface="Segoe UI"/>
                <a:cs typeface="Segoe UI"/>
              </a:rPr>
              <a:t>isso</a:t>
            </a:r>
            <a:r>
              <a:rPr lang="en-US" sz="850" b="0" i="0">
                <a:solidFill>
                  <a:schemeClr val="bg1"/>
                </a:solidFill>
                <a:effectLst/>
                <a:latin typeface="Segoe UI"/>
                <a:cs typeface="Segoe UI"/>
              </a:rPr>
              <a:t> é: </a:t>
            </a:r>
            <a:r>
              <a:rPr lang="en-US" sz="850" b="0" i="0" err="1">
                <a:solidFill>
                  <a:schemeClr val="bg1"/>
                </a:solidFill>
                <a:effectLst/>
                <a:latin typeface="Segoe UI"/>
                <a:cs typeface="Segoe UI"/>
              </a:rPr>
              <a:t>por</a:t>
            </a:r>
            <a:r>
              <a:rPr lang="en-US" sz="850" b="0" i="0">
                <a:solidFill>
                  <a:schemeClr val="bg1"/>
                </a:solidFill>
                <a:effectLst/>
                <a:latin typeface="Segoe UI"/>
                <a:cs typeface="Segoe UI"/>
              </a:rPr>
              <a:t> que </a:t>
            </a:r>
            <a:r>
              <a:rPr lang="en-US" sz="850" b="0" i="0" err="1">
                <a:solidFill>
                  <a:schemeClr val="bg1"/>
                </a:solidFill>
                <a:effectLst/>
                <a:latin typeface="Segoe UI"/>
                <a:cs typeface="Segoe UI"/>
              </a:rPr>
              <a:t>eu</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realmente</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quero</a:t>
            </a:r>
            <a:r>
              <a:rPr lang="en-US" sz="850" b="0" i="0">
                <a:solidFill>
                  <a:schemeClr val="bg1"/>
                </a:solidFill>
                <a:effectLst/>
                <a:latin typeface="Segoe UI"/>
                <a:cs typeface="Segoe UI"/>
              </a:rPr>
              <a:t> usar </a:t>
            </a:r>
            <a:r>
              <a:rPr lang="en-US" sz="850" b="0" i="0" err="1">
                <a:solidFill>
                  <a:schemeClr val="bg1"/>
                </a:solidFill>
                <a:effectLst/>
                <a:latin typeface="Segoe UI"/>
                <a:cs typeface="Segoe UI"/>
              </a:rPr>
              <a:t>uma</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solução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multiagente</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Não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acho</a:t>
            </a:r>
            <a:r>
              <a:rPr lang="en-US" sz="850" b="0" i="0">
                <a:solidFill>
                  <a:schemeClr val="bg1"/>
                </a:solidFill>
                <a:effectLst/>
                <a:latin typeface="Segoe UI"/>
                <a:cs typeface="Segoe UI"/>
              </a:rPr>
              <a:t> que </a:t>
            </a:r>
            <a:r>
              <a:rPr lang="en-US" sz="850" b="0" i="0" err="1">
                <a:solidFill>
                  <a:schemeClr val="bg1"/>
                </a:solidFill>
                <a:effectLst/>
                <a:latin typeface="Segoe UI"/>
                <a:cs typeface="Segoe UI"/>
              </a:rPr>
              <a:t>essa</a:t>
            </a:r>
            <a:r>
              <a:rPr lang="en-US" sz="850" b="0" i="0">
                <a:solidFill>
                  <a:schemeClr val="bg1"/>
                </a:solidFill>
                <a:effectLst/>
                <a:latin typeface="Segoe UI"/>
                <a:cs typeface="Segoe UI"/>
              </a:rPr>
              <a:t> deva ser </a:t>
            </a:r>
            <a:r>
              <a:rPr lang="en-US" sz="850" b="0" i="0" err="1">
                <a:solidFill>
                  <a:schemeClr val="bg1"/>
                </a:solidFill>
                <a:effectLst/>
                <a:latin typeface="Segoe UI"/>
                <a:cs typeface="Segoe UI"/>
              </a:rPr>
              <a:t>sua</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primeira</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opção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porque</a:t>
            </a:r>
            <a:r>
              <a:rPr lang="en-US" sz="850" b="0" i="0">
                <a:solidFill>
                  <a:schemeClr val="bg1"/>
                </a:solidFill>
                <a:effectLst/>
                <a:latin typeface="Segoe UI"/>
                <a:cs typeface="Segoe UI"/>
              </a:rPr>
              <a:t> é um </a:t>
            </a:r>
            <a:r>
              <a:rPr lang="en-US" sz="850" b="0" i="0" err="1">
                <a:solidFill>
                  <a:schemeClr val="bg1"/>
                </a:solidFill>
                <a:effectLst/>
                <a:latin typeface="Segoe UI"/>
                <a:cs typeface="Segoe UI"/>
              </a:rPr>
              <a:t>pouco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mais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complicado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Você</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tem</a:t>
            </a:r>
            <a:r>
              <a:rPr lang="en-US" sz="850" b="0" i="0" err="1">
                <a:solidFill>
                  <a:schemeClr val="tx1"/>
                </a:solidFill>
                <a:effectLst/>
                <a:latin typeface="Segoe UI"/>
                <a:cs typeface="Segoe UI"/>
              </a:rPr>
              <a:t> </a:t>
            </a:r>
            <a:r>
              <a:rPr lang="en-US" sz="850" b="0" i="0" err="1">
                <a:solidFill>
                  <a:schemeClr val="bg1"/>
                </a:solidFill>
                <a:effectLst/>
                <a:latin typeface="Segoe UI"/>
                <a:cs typeface="Segoe UI"/>
              </a:rPr>
              <a:t>muito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mais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coisas</a:t>
            </a:r>
            <a:r>
              <a:rPr lang="en-US" sz="850" b="0" i="0">
                <a:solidFill>
                  <a:schemeClr val="bg1"/>
                </a:solidFill>
                <a:effectLst/>
                <a:latin typeface="Segoe UI"/>
                <a:cs typeface="Segoe UI"/>
              </a:rPr>
              <a:t> para </a:t>
            </a:r>
            <a:r>
              <a:rPr lang="en-US" sz="850" b="0" i="0" err="1">
                <a:solidFill>
                  <a:schemeClr val="bg1"/>
                </a:solidFill>
                <a:effectLst/>
                <a:latin typeface="Segoe UI"/>
                <a:cs typeface="Segoe UI"/>
              </a:rPr>
              <a:t>gerenciar</a:t>
            </a:r>
            <a:r>
              <a:rPr lang="en-US" sz="850" b="0" i="0">
                <a:solidFill>
                  <a:schemeClr val="bg1"/>
                </a:solidFill>
                <a:effectLst/>
                <a:latin typeface="Segoe UI"/>
                <a:cs typeface="Segoe UI"/>
              </a:rPr>
              <a:t>. </a:t>
            </a:r>
          </a:p>
          <a:p>
            <a:pPr algn="l">
              <a:buNone/>
            </a:pPr>
            <a:endParaRPr lang="en-US" sz="850" b="0" i="0">
              <a:solidFill>
                <a:schemeClr val="bg1"/>
              </a:solidFill>
              <a:effectLst/>
              <a:latin typeface="Segoe UI"/>
              <a:cs typeface="Segoe UI"/>
            </a:endParaRPr>
          </a:p>
          <a:p>
            <a:pPr algn="l">
              <a:buNone/>
            </a:pPr>
            <a:r>
              <a:rPr lang="en-US" sz="850" b="0" i="0">
                <a:solidFill>
                  <a:schemeClr val="bg1"/>
                </a:solidFill>
                <a:effectLst/>
                <a:latin typeface="Segoe UI"/>
                <a:cs typeface="Segoe UI"/>
              </a:rPr>
              <a:t>Mas </a:t>
            </a:r>
            <a:r>
              <a:rPr lang="en-US" sz="850" b="0" i="0" err="1">
                <a:solidFill>
                  <a:schemeClr val="bg1"/>
                </a:solidFill>
                <a:effectLst/>
                <a:latin typeface="Segoe UI"/>
                <a:cs typeface="Segoe UI"/>
              </a:rPr>
              <a:t>há</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uma</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série</a:t>
            </a:r>
            <a:r>
              <a:rPr lang="en-US" sz="850" b="0" i="0">
                <a:solidFill>
                  <a:schemeClr val="bg1"/>
                </a:solidFill>
                <a:effectLst/>
                <a:latin typeface="Segoe UI"/>
                <a:cs typeface="Segoe UI"/>
              </a:rPr>
              <a:t> de </a:t>
            </a:r>
            <a:r>
              <a:rPr lang="en-US" sz="850" b="0" i="0" err="1">
                <a:solidFill>
                  <a:schemeClr val="bg1"/>
                </a:solidFill>
                <a:effectLst/>
                <a:latin typeface="Segoe UI"/>
                <a:cs typeface="Segoe UI"/>
              </a:rPr>
              <a:t>razões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pelas</a:t>
            </a:r>
            <a:r>
              <a:rPr lang="en-US" sz="850" b="0" i="0">
                <a:solidFill>
                  <a:schemeClr val="bg1"/>
                </a:solidFill>
                <a:effectLst/>
                <a:latin typeface="Segoe UI"/>
                <a:cs typeface="Segoe UI"/>
              </a:rPr>
              <a:t> quais </a:t>
            </a:r>
            <a:r>
              <a:rPr lang="en-US" sz="850" b="0" i="0" err="1">
                <a:solidFill>
                  <a:schemeClr val="bg1"/>
                </a:solidFill>
                <a:effectLst/>
                <a:latin typeface="Segoe UI"/>
                <a:cs typeface="Segoe UI"/>
              </a:rPr>
              <a:t>você</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pode</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pensar</a:t>
            </a:r>
            <a:r>
              <a:rPr lang="en-US" sz="850" b="0" i="0">
                <a:solidFill>
                  <a:schemeClr val="bg1"/>
                </a:solidFill>
                <a:effectLst/>
                <a:latin typeface="Segoe UI"/>
                <a:cs typeface="Segoe UI"/>
              </a:rPr>
              <a:t> que </a:t>
            </a:r>
            <a:r>
              <a:rPr lang="en-US" sz="850" b="0" i="0" err="1">
                <a:solidFill>
                  <a:schemeClr val="bg1"/>
                </a:solidFill>
                <a:effectLst/>
                <a:latin typeface="Segoe UI"/>
                <a:cs typeface="Segoe UI"/>
              </a:rPr>
              <a:t>esta</a:t>
            </a:r>
            <a:r>
              <a:rPr lang="en-US" sz="850" b="0" i="0">
                <a:solidFill>
                  <a:schemeClr val="bg1"/>
                </a:solidFill>
                <a:effectLst/>
                <a:latin typeface="Segoe UI"/>
                <a:cs typeface="Segoe UI"/>
              </a:rPr>
              <a:t> é a </a:t>
            </a:r>
            <a:r>
              <a:rPr lang="en-US" sz="850" b="0" i="0" err="1">
                <a:solidFill>
                  <a:schemeClr val="bg1"/>
                </a:solidFill>
                <a:effectLst/>
                <a:latin typeface="Segoe UI"/>
                <a:cs typeface="Segoe UI"/>
              </a:rPr>
              <a:t>melhor</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solução</a:t>
            </a:r>
            <a:r>
              <a:rPr lang="en-US" sz="850" b="0" i="0">
                <a:solidFill>
                  <a:schemeClr val="bg1"/>
                </a:solidFill>
                <a:effectLst/>
                <a:latin typeface="Segoe UI"/>
                <a:cs typeface="Segoe UI"/>
              </a:rPr>
              <a:t> para </a:t>
            </a:r>
            <a:r>
              <a:rPr lang="en-US" sz="850" b="0" i="0" err="1">
                <a:solidFill>
                  <a:schemeClr val="bg1"/>
                </a:solidFill>
                <a:effectLst/>
                <a:latin typeface="Segoe UI"/>
                <a:cs typeface="Segoe UI"/>
              </a:rPr>
              <a:t>mim</a:t>
            </a:r>
            <a:r>
              <a:rPr lang="en-US" sz="850" b="0" i="0">
                <a:solidFill>
                  <a:schemeClr val="bg1"/>
                </a:solidFill>
                <a:effectLst/>
                <a:latin typeface="Segoe UI"/>
                <a:cs typeface="Segoe UI"/>
              </a:rPr>
              <a:t>. A </a:t>
            </a:r>
            <a:r>
              <a:rPr lang="en-US" sz="850" b="0" i="0" err="1">
                <a:solidFill>
                  <a:schemeClr val="bg1"/>
                </a:solidFill>
                <a:effectLst/>
                <a:latin typeface="Segoe UI"/>
                <a:cs typeface="Segoe UI"/>
              </a:rPr>
              <a:t>primeira</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coisa</a:t>
            </a:r>
            <a:r>
              <a:rPr lang="en-US" sz="850" b="0" i="0">
                <a:solidFill>
                  <a:schemeClr val="bg1"/>
                </a:solidFill>
                <a:effectLst/>
                <a:latin typeface="Segoe UI"/>
                <a:cs typeface="Segoe UI"/>
              </a:rPr>
              <a:t> é que </a:t>
            </a:r>
            <a:r>
              <a:rPr lang="en-US" sz="850" b="0" i="0" err="1">
                <a:solidFill>
                  <a:schemeClr val="bg1"/>
                </a:solidFill>
                <a:effectLst/>
                <a:latin typeface="Segoe UI"/>
                <a:cs typeface="Segoe UI"/>
              </a:rPr>
              <a:t>talvez</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você</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não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queira</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muitos</a:t>
            </a:r>
            <a:r>
              <a:rPr lang="en-US" sz="850" b="0" i="0">
                <a:solidFill>
                  <a:schemeClr val="bg1"/>
                </a:solidFill>
                <a:effectLst/>
                <a:latin typeface="Segoe UI"/>
                <a:cs typeface="Segoe UI"/>
              </a:rPr>
              <a:t> prompts </a:t>
            </a:r>
            <a:r>
              <a:rPr lang="en-US" sz="850" b="0" i="0" err="1">
                <a:solidFill>
                  <a:schemeClr val="bg1"/>
                </a:solidFill>
                <a:effectLst/>
                <a:latin typeface="Segoe UI"/>
                <a:cs typeface="Segoe UI"/>
              </a:rPr>
              <a:t>em</a:t>
            </a:r>
            <a:r>
              <a:rPr lang="en-US" sz="850" b="0" i="0">
                <a:solidFill>
                  <a:schemeClr val="bg1"/>
                </a:solidFill>
                <a:effectLst/>
                <a:latin typeface="Segoe UI"/>
                <a:cs typeface="Segoe UI"/>
              </a:rPr>
              <a:t> um </a:t>
            </a:r>
            <a:r>
              <a:rPr lang="en-US" sz="850" b="0" i="0" err="1">
                <a:solidFill>
                  <a:schemeClr val="bg1"/>
                </a:solidFill>
                <a:effectLst/>
                <a:latin typeface="Segoe UI"/>
                <a:cs typeface="Segoe UI"/>
              </a:rPr>
              <a:t>único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agente</a:t>
            </a:r>
            <a:r>
              <a:rPr lang="en-US" sz="850" b="0" i="0">
                <a:solidFill>
                  <a:schemeClr val="bg1"/>
                </a:solidFill>
                <a:effectLst/>
                <a:latin typeface="Segoe UI"/>
                <a:cs typeface="Segoe UI"/>
              </a:rPr>
              <a:t>. Se </a:t>
            </a:r>
            <a:r>
              <a:rPr lang="en-US" sz="850" b="0" i="0" err="1">
                <a:solidFill>
                  <a:schemeClr val="bg1"/>
                </a:solidFill>
                <a:effectLst/>
                <a:latin typeface="Segoe UI"/>
                <a:cs typeface="Segoe UI"/>
              </a:rPr>
              <a:t>você</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tem</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muitos</a:t>
            </a:r>
            <a:r>
              <a:rPr lang="en-US" sz="850" b="0" i="0">
                <a:solidFill>
                  <a:schemeClr val="bg1"/>
                </a:solidFill>
                <a:effectLst/>
                <a:latin typeface="Segoe UI"/>
                <a:cs typeface="Segoe UI"/>
              </a:rPr>
              <a:t> prompts </a:t>
            </a:r>
            <a:r>
              <a:rPr lang="en-US" sz="850" b="0" i="0" err="1">
                <a:solidFill>
                  <a:schemeClr val="bg1"/>
                </a:solidFill>
                <a:effectLst/>
                <a:latin typeface="Segoe UI"/>
                <a:cs typeface="Segoe UI"/>
              </a:rPr>
              <a:t>diferentes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onde</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deseja</a:t>
            </a:r>
            <a:r>
              <a:rPr lang="en-US" sz="850" b="0" i="0">
                <a:solidFill>
                  <a:schemeClr val="bg1"/>
                </a:solidFill>
                <a:effectLst/>
                <a:latin typeface="Segoe UI"/>
                <a:cs typeface="Segoe UI"/>
              </a:rPr>
              <a:t> que </a:t>
            </a:r>
            <a:r>
              <a:rPr lang="en-US" sz="850" b="0" i="0" err="1">
                <a:solidFill>
                  <a:schemeClr val="bg1"/>
                </a:solidFill>
                <a:effectLst/>
                <a:latin typeface="Segoe UI"/>
                <a:cs typeface="Segoe UI"/>
              </a:rPr>
              <a:t>diferentes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agentes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façam</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coisas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diferentes</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não</a:t>
            </a:r>
            <a:r>
              <a:rPr lang="en-US" sz="850" b="0" i="0">
                <a:solidFill>
                  <a:schemeClr val="bg1"/>
                </a:solidFill>
                <a:effectLst/>
                <a:latin typeface="Segoe UI"/>
                <a:cs typeface="Segoe UI"/>
              </a:rPr>
              <a:t> é </a:t>
            </a:r>
            <a:r>
              <a:rPr lang="en-US" sz="850" b="0" i="0" err="1">
                <a:solidFill>
                  <a:schemeClr val="bg1"/>
                </a:solidFill>
                <a:effectLst/>
                <a:latin typeface="Segoe UI"/>
                <a:cs typeface="Segoe UI"/>
              </a:rPr>
              <a:t>bom</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ter</a:t>
            </a:r>
            <a:r>
              <a:rPr lang="en-US" sz="850" b="0" i="0">
                <a:solidFill>
                  <a:schemeClr val="bg1"/>
                </a:solidFill>
                <a:effectLst/>
                <a:latin typeface="Segoe UI"/>
                <a:cs typeface="Segoe UI"/>
              </a:rPr>
              <a:t> tantos prompts </a:t>
            </a:r>
            <a:r>
              <a:rPr lang="en-US" sz="850" b="0" i="0" err="1">
                <a:solidFill>
                  <a:schemeClr val="bg1"/>
                </a:solidFill>
                <a:effectLst/>
                <a:latin typeface="Segoe UI"/>
                <a:cs typeface="Segoe UI"/>
              </a:rPr>
              <a:t>em</a:t>
            </a:r>
            <a:r>
              <a:rPr lang="en-US" sz="850" b="0" i="0">
                <a:solidFill>
                  <a:schemeClr val="bg1"/>
                </a:solidFill>
                <a:effectLst/>
                <a:latin typeface="Segoe UI"/>
                <a:cs typeface="Segoe UI"/>
              </a:rPr>
              <a:t> um </a:t>
            </a:r>
            <a:r>
              <a:rPr lang="en-US" sz="850" b="0" i="0" err="1">
                <a:solidFill>
                  <a:schemeClr val="bg1"/>
                </a:solidFill>
                <a:effectLst/>
                <a:latin typeface="Segoe UI"/>
                <a:cs typeface="Segoe UI"/>
              </a:rPr>
              <a:t>único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agent space</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então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esse</a:t>
            </a:r>
            <a:r>
              <a:rPr lang="en-US" sz="850" b="0" i="0">
                <a:solidFill>
                  <a:schemeClr val="bg1"/>
                </a:solidFill>
                <a:effectLst/>
                <a:latin typeface="Segoe UI"/>
                <a:cs typeface="Segoe UI"/>
              </a:rPr>
              <a:t> é um </a:t>
            </a:r>
            <a:r>
              <a:rPr lang="en-US" sz="850" b="0" i="0" err="1">
                <a:solidFill>
                  <a:schemeClr val="bg1"/>
                </a:solidFill>
                <a:effectLst/>
                <a:latin typeface="Segoe UI"/>
                <a:cs typeface="Segoe UI"/>
              </a:rPr>
              <a:t>ótimo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motivo</a:t>
            </a:r>
            <a:r>
              <a:rPr lang="en-US" sz="850" b="0" i="0">
                <a:solidFill>
                  <a:schemeClr val="bg1"/>
                </a:solidFill>
                <a:effectLst/>
                <a:latin typeface="Segoe UI"/>
                <a:cs typeface="Segoe UI"/>
              </a:rPr>
              <a:t> para remover a </a:t>
            </a:r>
            <a:r>
              <a:rPr lang="en-US" sz="850" b="0" i="0" err="1">
                <a:solidFill>
                  <a:schemeClr val="bg1"/>
                </a:solidFill>
                <a:effectLst/>
                <a:latin typeface="Segoe UI"/>
                <a:cs typeface="Segoe UI"/>
              </a:rPr>
              <a:t>complexidade</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quando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você</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está</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fazendo</a:t>
            </a:r>
            <a:r>
              <a:rPr lang="en-US" sz="850" b="0" i="0">
                <a:solidFill>
                  <a:schemeClr val="bg1"/>
                </a:solidFill>
                <a:effectLst/>
                <a:latin typeface="Segoe UI"/>
                <a:cs typeface="Segoe UI"/>
              </a:rPr>
              <a:t> </a:t>
            </a:r>
            <a:r>
              <a:rPr lang="en-US" sz="850" b="0" i="0" err="1">
                <a:solidFill>
                  <a:schemeClr val="bg1"/>
                </a:solidFill>
                <a:effectLst/>
                <a:latin typeface="Segoe UI"/>
                <a:cs typeface="Segoe UI"/>
              </a:rPr>
              <a:t>isso</a:t>
            </a:r>
            <a:r>
              <a:rPr lang="en-US" sz="850" b="0" i="0">
                <a:solidFill>
                  <a:schemeClr val="bg1"/>
                </a:solidFill>
                <a:effectLst/>
                <a:latin typeface="Segoe UI"/>
                <a:cs typeface="Segoe UI"/>
              </a:rPr>
              <a:t>.</a:t>
            </a:r>
          </a:p>
          <a:p>
            <a:pPr algn="l">
              <a:buNone/>
            </a:pPr>
            <a:endParaRPr lang="en-US" sz="850" b="0" i="0">
              <a:solidFill>
                <a:schemeClr val="bg1"/>
              </a:solidFill>
              <a:effectLst/>
              <a:latin typeface="Segoe UI"/>
              <a:cs typeface="Segoe UI"/>
            </a:endParaRPr>
          </a:p>
          <a:p>
            <a:pPr rtl="0"/>
            <a:br>
              <a:rPr lang="en-US" sz="882" b="0" i="0" kern="1200">
                <a:solidFill>
                  <a:schemeClr val="tx1"/>
                </a:solidFill>
                <a:effectLst/>
                <a:latin typeface="Segoe UI" panose="020B0502040204020203" pitchFamily="34" charset="0"/>
                <a:ea typeface="+mn-ea"/>
                <a:cs typeface="+mn-cs"/>
              </a:rPr>
            </a:br>
            <a:r>
              <a:rPr lang="en-US" sz="882" kern="1200">
                <a:solidFill>
                  <a:schemeClr val="tx1"/>
                </a:solidFill>
                <a:effectLst/>
                <a:latin typeface="Segoe UI" panose="020B0502040204020203" pitchFamily="34" charset="0"/>
                <a:ea typeface="+mn-ea"/>
                <a:cs typeface="+mn-cs"/>
              </a:rPr>
              <a:t>A segunda coisa é que, se você tiver muitas ferramentas às quais deseja que um agente tenha acesso, à medida que você adiciona ferramentas, a qualidade da resposta provavelmente diminuirá em um determinado ponto. </a:t>
            </a:r>
            <a:endParaRPr lang="en-US" sz="850" b="0" i="0">
              <a:solidFill>
                <a:schemeClr val="bg1"/>
              </a:solidFill>
              <a:effectLst/>
              <a:latin typeface="Segoe UI"/>
              <a:cs typeface="Segoe UI"/>
            </a:endParaRPr>
          </a:p>
          <a:p>
            <a:pPr algn="l">
              <a:buNone/>
            </a:pPr>
            <a:endParaRPr lang="en-US" sz="850" b="0" i="0">
              <a:solidFill>
                <a:schemeClr val="bg1"/>
              </a:solidFill>
              <a:effectLst/>
              <a:latin typeface="Segoe UI"/>
              <a:cs typeface="Segoe UI"/>
            </a:endParaRPr>
          </a:p>
          <a:p>
            <a:pPr algn="l">
              <a:buNone/>
            </a:pPr>
            <a:endParaRPr lang="en-US" sz="850" b="0" i="0">
              <a:solidFill>
                <a:schemeClr val="bg1"/>
              </a:solidFill>
              <a:effectLst/>
              <a:latin typeface="Segoe UI"/>
              <a:cs typeface="Segoe UI"/>
            </a:endParaRPr>
          </a:p>
          <a:p>
            <a:pPr algn="l">
              <a:buNone/>
            </a:pPr>
            <a:r>
              <a:rPr lang="en-US" sz="850" b="0" i="0">
                <a:solidFill>
                  <a:schemeClr val="bg1"/>
                </a:solidFill>
                <a:effectLst/>
                <a:latin typeface="Segoe UI"/>
                <a:cs typeface="Segoe UI"/>
              </a:rPr>
              <a:t>A terceira que mencionarei é que, se você quiser agentes especializados para diferentes tarefas, essa também é uma ótima opção para usar ou construir uma solução multiagente. Você provavelmente obterá resultados mais precisos porque cada agente está se concentrando em uma coisa. É muito mais fácil se você tiver um agente especializado para uma coisa, é mais fácil depurar, mais fácil de melhorar ao longo do tempo, porque você pode identificá-lo e dizer que este é o agente que tem o problema e melhorá-lo ao longo do tempo.</a:t>
            </a:r>
          </a:p>
          <a:p>
            <a:pPr algn="l">
              <a:buNone/>
            </a:pPr>
            <a:endParaRPr lang="en-US" sz="850" b="0" i="0">
              <a:solidFill>
                <a:schemeClr val="bg1"/>
              </a:solidFill>
              <a:effectLst/>
              <a:latin typeface="Segoe UI"/>
              <a:cs typeface="Segoe UI"/>
            </a:endParaRPr>
          </a:p>
          <a:p>
            <a:pPr algn="l">
              <a:buNone/>
            </a:pPr>
            <a:r>
              <a:rPr lang="en-US" sz="850" b="0" i="0">
                <a:solidFill>
                  <a:schemeClr val="bg1"/>
                </a:solidFill>
                <a:effectLst/>
                <a:latin typeface="Segoe UI"/>
                <a:cs typeface="Segoe UI"/>
              </a:rPr>
              <a:t>Nesse slide temos um exemplo de implementação real de uma solução multiagente. Aqui podemos ver que esses são nossos diferentes agentes e eles são estruturados desta forma: em vez de ter tudo em um agente, nós temos um agente SQL separado que será capaz de interagir com uma função personalizada que escrevemos para poder acessar o banco de dados e também um interpretador de Código. Este agente SQL se concentrará apenas no código e em qualquer coisa relacionada ao banco de dados. </a:t>
            </a:r>
          </a:p>
          <a:p>
            <a:pPr algn="l">
              <a:buNone/>
            </a:pPr>
            <a:endParaRPr lang="en-US" sz="850" b="0" i="0">
              <a:solidFill>
                <a:schemeClr val="bg1"/>
              </a:solidFill>
              <a:effectLst/>
              <a:latin typeface="Segoe UI"/>
              <a:cs typeface="Segoe UI"/>
            </a:endParaRPr>
          </a:p>
          <a:p>
            <a:pPr algn="l">
              <a:buNone/>
            </a:pPr>
            <a:r>
              <a:rPr lang="en-US" sz="850" b="0" i="0">
                <a:solidFill>
                  <a:schemeClr val="bg1"/>
                </a:solidFill>
                <a:effectLst/>
                <a:latin typeface="Segoe UI"/>
                <a:cs typeface="Segoe UI"/>
              </a:rPr>
              <a:t>O segundo agente que temos é o nosso analista de dados e este se concentra em obter as informações obtidas do agente SQL e decidir o que fazer com essas informações. Como analiso esses dados? Como mostro esses dados da melhor maneira possível? Como obtenho recursos da pesquisa do Bing? Como obtenho informações de recursos da pesquisa de arquivos e trago tudo isso para um espaço de analista de dados? Então é isso que o Segundo agente, o analista de dados, está fazendo aqui. </a:t>
            </a:r>
          </a:p>
          <a:p>
            <a:pPr algn="l">
              <a:buNone/>
            </a:pPr>
            <a:endParaRPr lang="en-US" sz="850" b="0" i="0">
              <a:solidFill>
                <a:schemeClr val="bg1"/>
              </a:solidFill>
              <a:effectLst/>
              <a:latin typeface="Segoe UI"/>
              <a:cs typeface="Segoe UI"/>
            </a:endParaRPr>
          </a:p>
          <a:p>
            <a:pPr algn="l">
              <a:buNone/>
            </a:pPr>
            <a:r>
              <a:rPr lang="en-US" sz="850" b="0" i="0">
                <a:solidFill>
                  <a:schemeClr val="bg1"/>
                </a:solidFill>
                <a:effectLst/>
                <a:latin typeface="Segoe UI"/>
                <a:cs typeface="Segoe UI"/>
              </a:rPr>
              <a:t>E então por último temos o proxy do usuário que interage com o usuário e é capaz de monitorar o que está acontecendo e acompanhar a conversa também. </a:t>
            </a:r>
          </a:p>
          <a:p>
            <a:pPr algn="l">
              <a:buNone/>
            </a:pPr>
            <a:endParaRPr lang="en-US" sz="850" b="0" i="0">
              <a:solidFill>
                <a:schemeClr val="bg1"/>
              </a:solidFill>
              <a:effectLst/>
              <a:latin typeface="Segoe UI"/>
              <a:cs typeface="Segoe UI"/>
            </a:endParaRPr>
          </a:p>
          <a:p>
            <a:pPr algn="l">
              <a:buNone/>
            </a:pPr>
            <a:r>
              <a:rPr lang="en-US" sz="850" b="0" i="0">
                <a:solidFill>
                  <a:schemeClr val="bg1"/>
                </a:solidFill>
                <a:effectLst/>
                <a:latin typeface="Segoe UI"/>
                <a:cs typeface="Segoe UI"/>
              </a:rPr>
              <a:t>Então é assim que seria se quiséssemos pegar o que tínhamos inicialmente e, em seguida, dividir isso em agentes especializados que podem se concentrar em uma única tarefa. </a:t>
            </a:r>
          </a:p>
          <a:p>
            <a:pPr algn="l">
              <a:buNone/>
            </a:pPr>
            <a:endParaRPr lang="en-US" sz="850" b="0" i="0">
              <a:solidFill>
                <a:schemeClr val="bg1"/>
              </a:solidFill>
              <a:effectLst/>
              <a:latin typeface="Segoe UI"/>
              <a:cs typeface="Segoe UI"/>
            </a:endParaRPr>
          </a:p>
          <a:p>
            <a:pPr algn="l">
              <a:buNone/>
            </a:pPr>
            <a:r>
              <a:rPr lang="en-US" sz="850" b="0" i="0">
                <a:solidFill>
                  <a:schemeClr val="bg1"/>
                </a:solidFill>
                <a:effectLst/>
                <a:latin typeface="Segoe UI"/>
                <a:cs typeface="Segoe UI"/>
              </a:rPr>
              <a:t>Algumas coisas a serem observadas também são que o número de agentes, à medida que o número de agentes em seu sistema aumenta, a carga de manutenção desses agentes também aumenta proporcionalmente. Então, você também deve tb ter avaliações nesses sistemas para que você seja capaz de monitorar o que está acontecendo e manter as coisas funcionando conforme o esperado. </a:t>
            </a:r>
          </a:p>
          <a:p>
            <a:pPr algn="l">
              <a:buNone/>
            </a:pPr>
            <a:endParaRPr lang="en-US" sz="850" b="0" i="0">
              <a:solidFill>
                <a:schemeClr val="bg1"/>
              </a:solidFill>
              <a:effectLst/>
              <a:latin typeface="Segoe UI"/>
              <a:cs typeface="Segoe UI"/>
            </a:endParaRPr>
          </a:p>
          <a:p>
            <a:pPr algn="l">
              <a:buNone/>
            </a:pPr>
            <a:r>
              <a:rPr lang="en-US" sz="850" b="0" i="0">
                <a:solidFill>
                  <a:schemeClr val="bg1"/>
                </a:solidFill>
                <a:effectLst/>
                <a:latin typeface="Segoe UI"/>
                <a:cs typeface="Segoe UI"/>
              </a:rPr>
              <a:t>Teremos uma sessão sobre avaliações e verificações de qualidade que eu super recomendo. Dá uma olhada na agenda em ingles https://aka.ms/agentshack.</a:t>
            </a:r>
          </a:p>
          <a:p>
            <a:pPr algn="l">
              <a:buNone/>
            </a:pPr>
            <a:endParaRPr lang="en-US" sz="850" b="0" i="0">
              <a:solidFill>
                <a:schemeClr val="bg1"/>
              </a:solidFill>
              <a:effectLst/>
              <a:latin typeface="Segoe UI"/>
              <a:cs typeface="Segoe UI"/>
            </a:endParaRPr>
          </a:p>
          <a:p>
            <a:pPr algn="l">
              <a:buNone/>
            </a:pPr>
            <a:endParaRPr lang="en-US" sz="850" b="0" i="0">
              <a:solidFill>
                <a:schemeClr val="bg1"/>
              </a:solidFill>
              <a:effectLst/>
              <a:latin typeface="Segoe UI"/>
              <a:cs typeface="Segoe UI"/>
            </a:endParaRPr>
          </a:p>
          <a:p>
            <a:pPr algn="l">
              <a:buNone/>
            </a:pPr>
            <a:endParaRPr lang="en-US" sz="850" b="0" i="0">
              <a:solidFill>
                <a:schemeClr val="bg1"/>
              </a:solidFill>
              <a:effectLst/>
              <a:latin typeface="Segoe UI"/>
              <a:cs typeface="Segoe UI"/>
            </a:endParaRPr>
          </a:p>
          <a:p>
            <a:pPr algn="l">
              <a:buNone/>
            </a:pPr>
            <a:endParaRPr lang="en-US" sz="850" b="0" i="0">
              <a:solidFill>
                <a:schemeClr val="bg1"/>
              </a:solidFill>
              <a:effectLst/>
              <a:latin typeface="Segoe UI"/>
              <a:cs typeface="Segoe UI"/>
            </a:endParaRPr>
          </a:p>
        </p:txBody>
      </p:sp>
      <p:sp>
        <p:nvSpPr>
          <p:cNvPr id="4" name="Slide Number Placeholder 3">
            <a:extLst>
              <a:ext uri="{FF2B5EF4-FFF2-40B4-BE49-F238E27FC236}">
                <a16:creationId xmlns:a16="http://schemas.microsoft.com/office/drawing/2014/main" id="{05446495-CD3F-D7F5-7BCD-676A8EB7C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AA1C-7BEB-4025-AFE5-588D514004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81943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Nós</a:t>
            </a:r>
            <a:r>
              <a:rPr lang="en-US"/>
              <a:t> </a:t>
            </a:r>
            <a:r>
              <a:rPr lang="en-US" err="1"/>
              <a:t>teremos</a:t>
            </a:r>
            <a:r>
              <a:rPr lang="en-US"/>
              <a:t> </a:t>
            </a:r>
            <a:r>
              <a:rPr lang="en-US" err="1"/>
              <a:t>mais</a:t>
            </a:r>
            <a:r>
              <a:rPr lang="en-US"/>
              <a:t> de 20 </a:t>
            </a:r>
            <a:r>
              <a:rPr lang="en-US" err="1"/>
              <a:t>transmissões</a:t>
            </a:r>
            <a:r>
              <a:rPr lang="en-US"/>
              <a:t> </a:t>
            </a:r>
            <a:r>
              <a:rPr lang="en-US" err="1"/>
              <a:t>ao</a:t>
            </a:r>
            <a:r>
              <a:rPr lang="en-US"/>
              <a:t> vivo </a:t>
            </a:r>
            <a:r>
              <a:rPr lang="en-US" err="1"/>
              <a:t>onde</a:t>
            </a:r>
            <a:r>
              <a:rPr lang="en-US"/>
              <a:t> </a:t>
            </a:r>
            <a:r>
              <a:rPr lang="en-US" err="1"/>
              <a:t>você</a:t>
            </a:r>
            <a:r>
              <a:rPr lang="en-US"/>
              <a:t> </a:t>
            </a:r>
            <a:r>
              <a:rPr lang="en-US" err="1"/>
              <a:t>aprenderá</a:t>
            </a:r>
            <a:r>
              <a:rPr lang="en-US"/>
              <a:t> </a:t>
            </a:r>
            <a:r>
              <a:rPr lang="en-US" err="1"/>
              <a:t>como</a:t>
            </a:r>
            <a:r>
              <a:rPr lang="en-US"/>
              <a:t> </a:t>
            </a:r>
            <a:r>
              <a:rPr lang="en-US" err="1"/>
              <a:t>construir</a:t>
            </a:r>
            <a:r>
              <a:rPr lang="en-US"/>
              <a:t> </a:t>
            </a:r>
            <a:r>
              <a:rPr lang="en-US" err="1"/>
              <a:t>agentes</a:t>
            </a:r>
            <a:r>
              <a:rPr lang="en-US"/>
              <a:t> </a:t>
            </a:r>
            <a:r>
              <a:rPr lang="en-US" err="1"/>
              <a:t>usando</a:t>
            </a:r>
            <a:r>
              <a:rPr lang="en-US"/>
              <a:t> </a:t>
            </a:r>
            <a:r>
              <a:rPr lang="en-US" err="1"/>
              <a:t>várias</a:t>
            </a:r>
            <a:r>
              <a:rPr lang="en-US"/>
              <a:t> </a:t>
            </a:r>
            <a:r>
              <a:rPr lang="en-US" err="1"/>
              <a:t>tecnologias</a:t>
            </a:r>
            <a:r>
              <a:rPr lang="en-US"/>
              <a:t> da Microsoft.</a:t>
            </a:r>
          </a:p>
          <a:p>
            <a:r>
              <a:rPr lang="en-US"/>
              <a:t> No final das </a:t>
            </a:r>
            <a:r>
              <a:rPr lang="en-US" err="1"/>
              <a:t>três</a:t>
            </a:r>
            <a:r>
              <a:rPr lang="en-US"/>
              <a:t> </a:t>
            </a:r>
            <a:r>
              <a:rPr lang="en-US" err="1"/>
              <a:t>semanas</a:t>
            </a:r>
            <a:r>
              <a:rPr lang="en-US"/>
              <a:t>, </a:t>
            </a:r>
            <a:r>
              <a:rPr lang="en-US" err="1"/>
              <a:t>envie</a:t>
            </a:r>
            <a:r>
              <a:rPr lang="en-US"/>
              <a:t> </a:t>
            </a:r>
            <a:r>
              <a:rPr lang="en-US" err="1"/>
              <a:t>seu</a:t>
            </a:r>
            <a:r>
              <a:rPr lang="en-US"/>
              <a:t> </a:t>
            </a:r>
            <a:r>
              <a:rPr lang="en-US" err="1"/>
              <a:t>projeto</a:t>
            </a:r>
            <a:r>
              <a:rPr lang="en-US"/>
              <a:t> para </a:t>
            </a:r>
            <a:r>
              <a:rPr lang="en-US" err="1"/>
              <a:t>ter</a:t>
            </a:r>
            <a:r>
              <a:rPr lang="en-US"/>
              <a:t> a chance de </a:t>
            </a:r>
            <a:r>
              <a:rPr lang="en-US" err="1"/>
              <a:t>ganhar</a:t>
            </a:r>
            <a:r>
              <a:rPr lang="en-US"/>
              <a:t> </a:t>
            </a:r>
            <a:r>
              <a:rPr lang="en-US" err="1"/>
              <a:t>prêmios</a:t>
            </a:r>
            <a:r>
              <a:rPr lang="en-US"/>
              <a:t> </a:t>
            </a:r>
            <a:r>
              <a:rPr lang="en-US" err="1"/>
              <a:t>fantásticos</a:t>
            </a:r>
            <a:r>
              <a:rPr lang="en-US"/>
              <a:t>!</a:t>
            </a:r>
          </a:p>
          <a:p>
            <a:r>
              <a:rPr lang="en-US"/>
              <a:t>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4/18/2025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299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b="0" i="0">
                <a:solidFill>
                  <a:schemeClr val="bg1"/>
                </a:solidFill>
                <a:effectLst/>
                <a:latin typeface="Segoe UI"/>
                <a:cs typeface="Segoe UI"/>
              </a:rPr>
              <a:t>Também para quem perdeu no kick off em PT eu falei de um outro Sistema de multiagentes em que eu tinha 4 agentes. Então dá uma olhada no video para ver esse outro exemplo que eu dei</a:t>
            </a:r>
          </a:p>
          <a:p>
            <a:endParaRPr lang="en-US"/>
          </a:p>
          <a:p>
            <a:endParaRPr lang="en-US"/>
          </a:p>
          <a:p>
            <a:endParaRPr lang="en-US"/>
          </a:p>
          <a:p>
            <a:r>
              <a:rPr lang="en-US"/>
              <a:t>------------</a:t>
            </a:r>
          </a:p>
          <a:p>
            <a:endParaRPr lang="en-US"/>
          </a:p>
          <a:p>
            <a:r>
              <a:rPr lang="en-US"/>
              <a:t>Aqui </a:t>
            </a:r>
            <a:r>
              <a:rPr lang="en-US" err="1"/>
              <a:t>está</a:t>
            </a:r>
            <a:r>
              <a:rPr lang="en-US"/>
              <a:t> um </a:t>
            </a:r>
            <a:r>
              <a:rPr lang="en-US" err="1"/>
              <a:t>fluxo</a:t>
            </a:r>
            <a:r>
              <a:rPr lang="en-US"/>
              <a:t> multi-</a:t>
            </a:r>
            <a:r>
              <a:rPr lang="en-US" err="1"/>
              <a:t>agente</a:t>
            </a:r>
            <a:r>
              <a:rPr lang="en-US"/>
              <a:t> </a:t>
            </a:r>
            <a:r>
              <a:rPr lang="en-US" err="1"/>
              <a:t>relativamente</a:t>
            </a:r>
            <a:r>
              <a:rPr lang="en-US"/>
              <a:t> simples. O </a:t>
            </a:r>
            <a:r>
              <a:rPr lang="en-US" err="1"/>
              <a:t>resultado</a:t>
            </a:r>
            <a:r>
              <a:rPr lang="en-US"/>
              <a:t> é um </a:t>
            </a:r>
            <a:r>
              <a:rPr lang="en-US" err="1"/>
              <a:t>aplicativo</a:t>
            </a:r>
            <a:r>
              <a:rPr lang="en-US"/>
              <a:t> de </a:t>
            </a:r>
            <a:r>
              <a:rPr lang="en-US" err="1"/>
              <a:t>vários</a:t>
            </a:r>
            <a:r>
              <a:rPr lang="en-US"/>
              <a:t> </a:t>
            </a:r>
            <a:r>
              <a:rPr lang="en-US" err="1"/>
              <a:t>agentes</a:t>
            </a:r>
            <a:r>
              <a:rPr lang="en-US"/>
              <a:t> para um </a:t>
            </a:r>
            <a:r>
              <a:rPr lang="en-US" err="1"/>
              <a:t>assistente</a:t>
            </a:r>
            <a:r>
              <a:rPr lang="en-US"/>
              <a:t> de </a:t>
            </a:r>
            <a:r>
              <a:rPr lang="en-US" err="1"/>
              <a:t>escrita</a:t>
            </a:r>
            <a:r>
              <a:rPr lang="en-US"/>
              <a:t> </a:t>
            </a:r>
            <a:r>
              <a:rPr lang="en-US" err="1"/>
              <a:t>criativa</a:t>
            </a:r>
            <a:r>
              <a:rPr lang="en-US"/>
              <a:t>. </a:t>
            </a:r>
          </a:p>
          <a:p>
            <a:endParaRPr lang="en-US"/>
          </a:p>
          <a:p>
            <a:r>
              <a:rPr lang="en-US"/>
              <a:t>Vamos </a:t>
            </a:r>
            <a:r>
              <a:rPr lang="en-US" err="1"/>
              <a:t>supor</a:t>
            </a:r>
            <a:r>
              <a:rPr lang="en-US"/>
              <a:t> que o time de marketing da </a:t>
            </a:r>
            <a:r>
              <a:rPr lang="en-US" err="1"/>
              <a:t>loja</a:t>
            </a:r>
            <a:r>
              <a:rPr lang="en-US"/>
              <a:t> Contoso Outdoor </a:t>
            </a:r>
            <a:r>
              <a:rPr lang="en-US" err="1"/>
              <a:t>quer</a:t>
            </a:r>
            <a:r>
              <a:rPr lang="en-US"/>
              <a:t> </a:t>
            </a:r>
            <a:r>
              <a:rPr lang="en-US" err="1"/>
              <a:t>escrever</a:t>
            </a:r>
            <a:r>
              <a:rPr lang="en-US"/>
              <a:t> um blog </a:t>
            </a:r>
            <a:r>
              <a:rPr lang="en-US" err="1"/>
              <a:t>sobre</a:t>
            </a:r>
            <a:r>
              <a:rPr lang="en-US"/>
              <a:t> as </a:t>
            </a:r>
            <a:r>
              <a:rPr lang="en-US" err="1"/>
              <a:t>últimas</a:t>
            </a:r>
            <a:r>
              <a:rPr lang="en-US"/>
              <a:t> </a:t>
            </a:r>
            <a:r>
              <a:rPr lang="en-US" err="1"/>
              <a:t>tendencias</a:t>
            </a:r>
            <a:r>
              <a:rPr lang="en-US"/>
              <a:t> de </a:t>
            </a:r>
            <a:r>
              <a:rPr lang="en-US" err="1"/>
              <a:t>acampamento</a:t>
            </a:r>
            <a:r>
              <a:rPr lang="en-US"/>
              <a:t> mas </a:t>
            </a:r>
            <a:r>
              <a:rPr lang="en-US" err="1"/>
              <a:t>usando</a:t>
            </a:r>
            <a:r>
              <a:rPr lang="en-US"/>
              <a:t> </a:t>
            </a:r>
            <a:r>
              <a:rPr lang="en-US" err="1"/>
              <a:t>seus</a:t>
            </a:r>
            <a:r>
              <a:rPr lang="en-US"/>
              <a:t> </a:t>
            </a:r>
            <a:r>
              <a:rPr lang="en-US" err="1"/>
              <a:t>produtos</a:t>
            </a:r>
            <a:r>
              <a:rPr lang="en-US"/>
              <a:t> </a:t>
            </a:r>
            <a:r>
              <a:rPr lang="en-US" err="1"/>
              <a:t>como</a:t>
            </a:r>
            <a:r>
              <a:rPr lang="en-US"/>
              <a:t> </a:t>
            </a:r>
            <a:r>
              <a:rPr lang="en-US" err="1"/>
              <a:t>referencia</a:t>
            </a:r>
            <a:r>
              <a:rPr lang="en-US"/>
              <a:t>. Esse app </a:t>
            </a:r>
            <a:r>
              <a:rPr lang="en-US" err="1"/>
              <a:t>pode</a:t>
            </a:r>
            <a:r>
              <a:rPr lang="en-US"/>
              <a:t> ser </a:t>
            </a:r>
            <a:r>
              <a:rPr lang="en-US" err="1"/>
              <a:t>usado</a:t>
            </a:r>
            <a:r>
              <a:rPr lang="en-US"/>
              <a:t> </a:t>
            </a:r>
            <a:r>
              <a:rPr lang="en-US" err="1"/>
              <a:t>pelo</a:t>
            </a:r>
            <a:r>
              <a:rPr lang="en-US"/>
              <a:t> time de marketing de </a:t>
            </a:r>
            <a:r>
              <a:rPr lang="en-US" err="1"/>
              <a:t>uma</a:t>
            </a:r>
            <a:r>
              <a:rPr lang="en-US"/>
              <a:t> </a:t>
            </a:r>
            <a:r>
              <a:rPr lang="en-US" err="1"/>
              <a:t>empresa</a:t>
            </a:r>
            <a:r>
              <a:rPr lang="en-US"/>
              <a:t> </a:t>
            </a:r>
            <a:r>
              <a:rPr lang="en-US" err="1"/>
              <a:t>fictícia</a:t>
            </a:r>
            <a:r>
              <a:rPr lang="en-US"/>
              <a:t> </a:t>
            </a:r>
            <a:r>
              <a:rPr lang="en-US" err="1"/>
              <a:t>chamada</a:t>
            </a:r>
            <a:r>
              <a:rPr lang="en-US"/>
              <a:t> Contoso Outdoor e </a:t>
            </a:r>
            <a:r>
              <a:rPr lang="en-US" err="1"/>
              <a:t>será</a:t>
            </a:r>
            <a:r>
              <a:rPr lang="en-US"/>
              <a:t> </a:t>
            </a:r>
            <a:r>
              <a:rPr lang="en-US" err="1"/>
              <a:t>usado</a:t>
            </a:r>
            <a:r>
              <a:rPr lang="en-US"/>
              <a:t> para </a:t>
            </a:r>
            <a:r>
              <a:rPr lang="en-US" err="1"/>
              <a:t>escrever</a:t>
            </a:r>
            <a:r>
              <a:rPr lang="en-US"/>
              <a:t> um </a:t>
            </a:r>
            <a:r>
              <a:rPr lang="en-US" err="1"/>
              <a:t>artigo</a:t>
            </a:r>
            <a:r>
              <a:rPr lang="en-US"/>
              <a:t> para o blog deles.</a:t>
            </a:r>
          </a:p>
          <a:p>
            <a:endParaRPr lang="en-US"/>
          </a:p>
          <a:p>
            <a:r>
              <a:rPr lang="en-US" err="1"/>
              <a:t>Então</a:t>
            </a:r>
            <a:r>
              <a:rPr lang="en-US"/>
              <a:t> </a:t>
            </a:r>
            <a:r>
              <a:rPr lang="en-US" err="1"/>
              <a:t>eu</a:t>
            </a:r>
            <a:r>
              <a:rPr lang="en-US"/>
              <a:t> q</a:t>
            </a:r>
            <a:r>
              <a:rPr lang="pt-BR" err="1"/>
              <a:t>uero</a:t>
            </a:r>
            <a:r>
              <a:rPr lang="pt-BR"/>
              <a:t> saber as últimas tendências de acampamento e o que as pessoas vão fazer no inverno de 2025. Baseado nisso inclua </a:t>
            </a:r>
            <a:r>
              <a:rPr lang="pt-BR" err="1"/>
              <a:t>nosss</a:t>
            </a:r>
            <a:r>
              <a:rPr lang="pt-BR"/>
              <a:t> produtos que temos na nossa loja. E finalmente, escreva um artigo para o nosso blog.</a:t>
            </a:r>
          </a:p>
          <a:p>
            <a:endParaRPr lang="pt-BR"/>
          </a:p>
          <a:p>
            <a:endParaRPr lang="en-US"/>
          </a:p>
          <a:p>
            <a:pPr>
              <a:buFont typeface="Arial"/>
              <a:buChar char="•"/>
            </a:pPr>
            <a:r>
              <a:rPr lang="en-US" err="1"/>
              <a:t>Invocando</a:t>
            </a:r>
            <a:r>
              <a:rPr lang="en-US"/>
              <a:t> o </a:t>
            </a:r>
            <a:r>
              <a:rPr lang="en-US" err="1"/>
              <a:t>agente</a:t>
            </a:r>
            <a:r>
              <a:rPr lang="en-US"/>
              <a:t> de </a:t>
            </a:r>
            <a:r>
              <a:rPr lang="en-US" err="1"/>
              <a:t>pesquisa</a:t>
            </a:r>
            <a:r>
              <a:rPr lang="en-US"/>
              <a:t> para </a:t>
            </a:r>
            <a:r>
              <a:rPr lang="en-US" err="1"/>
              <a:t>realizar</a:t>
            </a:r>
            <a:r>
              <a:rPr lang="en-US"/>
              <a:t> </a:t>
            </a:r>
            <a:r>
              <a:rPr lang="en-US" err="1"/>
              <a:t>pesquisas</a:t>
            </a:r>
            <a:r>
              <a:rPr lang="en-US"/>
              <a:t> com base no </a:t>
            </a:r>
            <a:r>
              <a:rPr lang="en-US" err="1"/>
              <a:t>tópico</a:t>
            </a:r>
            <a:r>
              <a:rPr lang="en-US"/>
              <a:t>.</a:t>
            </a:r>
          </a:p>
          <a:p>
            <a:pPr>
              <a:buFont typeface="Arial"/>
              <a:buChar char="•"/>
            </a:pPr>
            <a:r>
              <a:rPr lang="en-US" err="1"/>
              <a:t>Invocar</a:t>
            </a:r>
            <a:r>
              <a:rPr lang="en-US"/>
              <a:t> o </a:t>
            </a:r>
            <a:r>
              <a:rPr lang="en-US" err="1"/>
              <a:t>agente</a:t>
            </a:r>
            <a:r>
              <a:rPr lang="en-US"/>
              <a:t> de Produto para </a:t>
            </a:r>
            <a:r>
              <a:rPr lang="en-US" err="1"/>
              <a:t>encontrar</a:t>
            </a:r>
            <a:r>
              <a:rPr lang="en-US"/>
              <a:t> </a:t>
            </a:r>
            <a:r>
              <a:rPr lang="en-US" err="1"/>
              <a:t>produtos</a:t>
            </a:r>
            <a:r>
              <a:rPr lang="en-US"/>
              <a:t>.</a:t>
            </a:r>
          </a:p>
          <a:p>
            <a:pPr>
              <a:buFont typeface="Arial"/>
              <a:buChar char="•"/>
            </a:pPr>
            <a:r>
              <a:rPr lang="en-US" err="1"/>
              <a:t>Invocando</a:t>
            </a:r>
            <a:r>
              <a:rPr lang="en-US"/>
              <a:t> o </a:t>
            </a:r>
            <a:r>
              <a:rPr lang="en-US" err="1"/>
              <a:t>agente</a:t>
            </a:r>
            <a:r>
              <a:rPr lang="en-US"/>
              <a:t> </a:t>
            </a:r>
            <a:r>
              <a:rPr lang="en-US" err="1"/>
              <a:t>escritor</a:t>
            </a:r>
            <a:r>
              <a:rPr lang="en-US"/>
              <a:t> para </a:t>
            </a:r>
            <a:r>
              <a:rPr lang="en-US" err="1"/>
              <a:t>escrever</a:t>
            </a:r>
            <a:r>
              <a:rPr lang="en-US"/>
              <a:t> </a:t>
            </a:r>
            <a:r>
              <a:rPr lang="en-US" err="1"/>
              <a:t>conteúdo</a:t>
            </a:r>
            <a:r>
              <a:rPr lang="en-US"/>
              <a:t> com base </a:t>
            </a:r>
            <a:r>
              <a:rPr lang="en-US" err="1"/>
              <a:t>nos</a:t>
            </a:r>
            <a:r>
              <a:rPr lang="en-US"/>
              <a:t> </a:t>
            </a:r>
            <a:r>
              <a:rPr lang="en-US" err="1"/>
              <a:t>resultados</a:t>
            </a:r>
            <a:r>
              <a:rPr lang="en-US"/>
              <a:t> dos </a:t>
            </a:r>
            <a:r>
              <a:rPr lang="en-US" err="1"/>
              <a:t>agentes</a:t>
            </a:r>
            <a:r>
              <a:rPr lang="en-US"/>
              <a:t> de </a:t>
            </a:r>
            <a:r>
              <a:rPr lang="en-US" err="1"/>
              <a:t>pesquisa</a:t>
            </a:r>
            <a:r>
              <a:rPr lang="en-US"/>
              <a:t> e </a:t>
            </a:r>
            <a:r>
              <a:rPr lang="en-US" err="1"/>
              <a:t>produto</a:t>
            </a:r>
            <a:r>
              <a:rPr lang="en-US"/>
              <a:t>.</a:t>
            </a:r>
          </a:p>
          <a:p>
            <a:pPr>
              <a:buFont typeface="Arial"/>
              <a:buChar char="•"/>
            </a:pPr>
            <a:r>
              <a:rPr lang="en-US" err="1"/>
              <a:t>Processar</a:t>
            </a:r>
            <a:r>
              <a:rPr lang="en-US"/>
              <a:t> o </a:t>
            </a:r>
            <a:r>
              <a:rPr lang="en-US" err="1"/>
              <a:t>resultado</a:t>
            </a:r>
            <a:r>
              <a:rPr lang="en-US"/>
              <a:t> do </a:t>
            </a:r>
            <a:r>
              <a:rPr lang="en-US" err="1"/>
              <a:t>agente</a:t>
            </a:r>
            <a:r>
              <a:rPr lang="en-US"/>
              <a:t> </a:t>
            </a:r>
            <a:r>
              <a:rPr lang="en-US" err="1"/>
              <a:t>escritor</a:t>
            </a:r>
            <a:r>
              <a:rPr lang="en-US"/>
              <a:t> e </a:t>
            </a:r>
            <a:r>
              <a:rPr lang="en-US" err="1"/>
              <a:t>enviando</a:t>
            </a:r>
            <a:r>
              <a:rPr lang="en-US"/>
              <a:t>-o para o </a:t>
            </a:r>
            <a:r>
              <a:rPr lang="en-US" err="1"/>
              <a:t>agente</a:t>
            </a:r>
            <a:r>
              <a:rPr lang="en-US"/>
              <a:t> editor para </a:t>
            </a:r>
            <a:r>
              <a:rPr lang="en-US" err="1"/>
              <a:t>revisão</a:t>
            </a:r>
            <a:r>
              <a:rPr lang="en-US"/>
              <a:t>.</a:t>
            </a:r>
          </a:p>
          <a:p>
            <a:pPr marL="171450" indent="-171450">
              <a:buFont typeface="Arial"/>
              <a:buChar char="•"/>
            </a:pPr>
            <a:endParaRPr lang="en-US"/>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30</a:t>
            </a:fld>
            <a:endParaRPr lang="en-US"/>
          </a:p>
        </p:txBody>
      </p:sp>
    </p:spTree>
    <p:extLst>
      <p:ext uri="{BB962C8B-B14F-4D97-AF65-F5344CB8AC3E}">
        <p14:creationId xmlns:p14="http://schemas.microsoft.com/office/powerpoint/2010/main" val="31501703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DE1A2-AFFC-589D-3691-392545275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64647-2246-0D3A-5117-E3219CBC6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62157-A6B4-EE6C-8E77-1BD449954814}"/>
              </a:ext>
            </a:extLst>
          </p:cNvPr>
          <p:cNvSpPr>
            <a:spLocks noGrp="1"/>
          </p:cNvSpPr>
          <p:nvPr>
            <p:ph type="body" idx="1"/>
          </p:nvPr>
        </p:nvSpPr>
        <p:spPr/>
        <p:txBody>
          <a:bodyPr/>
          <a:lstStyle/>
          <a:p>
            <a:pPr algn="l"/>
            <a:r>
              <a:rPr lang="en-GB">
                <a:effectLst/>
              </a:rPr>
              <a:t>Então vou resumir o que falamos hoje: </a:t>
            </a:r>
          </a:p>
          <a:p>
            <a:pPr algn="l"/>
            <a:endParaRPr lang="en-GB">
              <a:effectLst/>
            </a:endParaRPr>
          </a:p>
          <a:p>
            <a:pPr algn="l"/>
            <a:endParaRPr lang="en-GB">
              <a:effectLst/>
            </a:endParaRPr>
          </a:p>
        </p:txBody>
      </p:sp>
      <p:sp>
        <p:nvSpPr>
          <p:cNvPr id="4" name="Slide Number Placeholder 3">
            <a:extLst>
              <a:ext uri="{FF2B5EF4-FFF2-40B4-BE49-F238E27FC236}">
                <a16:creationId xmlns:a16="http://schemas.microsoft.com/office/drawing/2014/main" id="{FE5845FC-6BEE-97DC-E887-4F1CDD8A99B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1993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50">
                <a:cs typeface="Segoe UI"/>
              </a:rPr>
              <a:t>To summarize, key takeaways </a:t>
            </a:r>
          </a:p>
          <a:p>
            <a:endParaRPr lang="en-GB" sz="85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50">
                <a:cs typeface="Segoe UI"/>
              </a:rPr>
              <a:t>1. </a:t>
            </a:r>
            <a:r>
              <a:rPr lang="en-US" sz="2400">
                <a:cs typeface="Segoe UI"/>
              </a:rPr>
              <a:t>Build agents quickly with Azure's fully managed agent service</a:t>
            </a:r>
          </a:p>
          <a:p>
            <a:endParaRPr lang="en-GB" sz="85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50">
                <a:cs typeface="Segoe UI"/>
              </a:rPr>
              <a:t>2. </a:t>
            </a:r>
            <a:r>
              <a:rPr lang="en-US" sz="2400">
                <a:cs typeface="Segoe UI"/>
              </a:rPr>
              <a:t>Use Azure AI Agent Service to get out of the box tools like Bing, Azure AI Search, function calling, code interpreter, file search,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240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2400">
                <a:cs typeface="Segoe UI"/>
              </a:rPr>
              <a:t>3. </a:t>
            </a:r>
            <a:r>
              <a:rPr lang="en-US" sz="7200">
                <a:cs typeface="Segoe UI"/>
              </a:rPr>
              <a:t>Explore frameworks Semantic Kernel and </a:t>
            </a:r>
            <a:r>
              <a:rPr lang="en-US" sz="7200" err="1">
                <a:cs typeface="Segoe UI"/>
              </a:rPr>
              <a:t>Autogen</a:t>
            </a:r>
            <a:r>
              <a:rPr lang="en-US" sz="7200">
                <a:cs typeface="Segoe UI"/>
              </a:rPr>
              <a:t> to implement advanced functionalities like multi-agent systems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720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7200">
                <a:cs typeface="Segoe UI"/>
              </a:rPr>
              <a:t>4. We used code but you can….</a:t>
            </a:r>
            <a:r>
              <a:rPr lang="en-US" sz="9600">
                <a:cs typeface="Segoe UI"/>
              </a:rPr>
              <a:t>use UI or code to build your agent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720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2400">
              <a:cs typeface="Segoe UI"/>
            </a:endParaRPr>
          </a:p>
          <a:p>
            <a:endParaRPr lang="en-GB"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925911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4/18/2025 10:56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8933310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36</a:t>
            </a:fld>
            <a:endParaRPr lang="en-US"/>
          </a:p>
        </p:txBody>
      </p:sp>
    </p:spTree>
    <p:extLst>
      <p:ext uri="{BB962C8B-B14F-4D97-AF65-F5344CB8AC3E}">
        <p14:creationId xmlns:p14="http://schemas.microsoft.com/office/powerpoint/2010/main" val="1671031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4/18/2025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327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23098-1C6E-03E0-3A7B-9FB5A221C4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0D6CA-2177-13AA-0245-0D66A7205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695B2-21CC-E848-2036-52C683F5450B}"/>
              </a:ext>
            </a:extLst>
          </p:cNvPr>
          <p:cNvSpPr>
            <a:spLocks noGrp="1"/>
          </p:cNvSpPr>
          <p:nvPr>
            <p:ph type="body" idx="1"/>
          </p:nvPr>
        </p:nvSpPr>
        <p:spPr/>
        <p:txBody>
          <a:bodyPr/>
          <a:lstStyle/>
          <a:p>
            <a:r>
              <a:rPr lang="en-NL" sz="850">
                <a:latin typeface="Segoe UI"/>
                <a:cs typeface="Segoe UI"/>
              </a:rPr>
              <a:t>All the demos are here!</a:t>
            </a:r>
            <a:endParaRPr lang="en-NL"/>
          </a:p>
        </p:txBody>
      </p:sp>
      <p:sp>
        <p:nvSpPr>
          <p:cNvPr id="4" name="Header Placeholder 3">
            <a:extLst>
              <a:ext uri="{FF2B5EF4-FFF2-40B4-BE49-F238E27FC236}">
                <a16:creationId xmlns:a16="http://schemas.microsoft.com/office/drawing/2014/main" id="{5ADFA55E-454A-9091-621C-1FFBAE68BA7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15F33D2-3615-8780-CA5B-1A7ECEB65DF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FBF4BE-502E-0FD3-154F-6890F80B75A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4/18/2025 10:56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A94512F-362B-5235-844A-274E3AA7648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7257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ea typeface="Calibri"/>
                <a:cs typeface="Calibri"/>
              </a:rPr>
              <a:t>Nós</a:t>
            </a:r>
            <a:r>
              <a:rPr lang="en-US">
                <a:latin typeface="Calibri"/>
                <a:ea typeface="Calibri"/>
                <a:cs typeface="Calibri"/>
              </a:rPr>
              <a:t> </a:t>
            </a:r>
            <a:r>
              <a:rPr lang="en-US" err="1">
                <a:latin typeface="Calibri"/>
                <a:ea typeface="Calibri"/>
                <a:cs typeface="Calibri"/>
              </a:rPr>
              <a:t>teremos</a:t>
            </a:r>
            <a:r>
              <a:rPr lang="en-US">
                <a:latin typeface="Calibri"/>
                <a:ea typeface="Calibri"/>
                <a:cs typeface="Calibri"/>
              </a:rPr>
              <a:t> </a:t>
            </a:r>
            <a:r>
              <a:rPr lang="en-US" err="1">
                <a:latin typeface="Calibri"/>
                <a:ea typeface="Calibri"/>
                <a:cs typeface="Calibri"/>
              </a:rPr>
              <a:t>transmissões</a:t>
            </a:r>
            <a:r>
              <a:rPr lang="en-US">
                <a:latin typeface="Calibri"/>
                <a:ea typeface="Calibri"/>
                <a:cs typeface="Calibri"/>
              </a:rPr>
              <a:t> </a:t>
            </a:r>
            <a:r>
              <a:rPr lang="en-US" err="1">
                <a:latin typeface="Calibri"/>
                <a:ea typeface="Calibri"/>
                <a:cs typeface="Calibri"/>
              </a:rPr>
              <a:t>em</a:t>
            </a:r>
            <a:r>
              <a:rPr lang="en-US">
                <a:latin typeface="Calibri"/>
                <a:ea typeface="Calibri"/>
                <a:cs typeface="Calibri"/>
              </a:rPr>
              <a:t> 4 </a:t>
            </a:r>
            <a:r>
              <a:rPr lang="en-US" err="1">
                <a:latin typeface="Calibri"/>
                <a:ea typeface="Calibri"/>
                <a:cs typeface="Calibri"/>
              </a:rPr>
              <a:t>idiomas</a:t>
            </a:r>
            <a:r>
              <a:rPr lang="en-US">
                <a:latin typeface="Calibri"/>
                <a:ea typeface="Calibri"/>
                <a:cs typeface="Calibri"/>
              </a:rPr>
              <a:t>. A </a:t>
            </a:r>
            <a:r>
              <a:rPr lang="en-US" err="1">
                <a:latin typeface="Calibri"/>
                <a:ea typeface="Calibri"/>
                <a:cs typeface="Calibri"/>
              </a:rPr>
              <a:t>maioria</a:t>
            </a:r>
            <a:r>
              <a:rPr lang="en-US">
                <a:latin typeface="Calibri"/>
                <a:ea typeface="Calibri"/>
                <a:cs typeface="Calibri"/>
              </a:rPr>
              <a:t> </a:t>
            </a:r>
            <a:r>
              <a:rPr lang="en-US" err="1">
                <a:latin typeface="Calibri"/>
                <a:ea typeface="Calibri"/>
                <a:cs typeface="Calibri"/>
              </a:rPr>
              <a:t>será</a:t>
            </a:r>
            <a:r>
              <a:rPr lang="en-US">
                <a:latin typeface="Calibri"/>
                <a:ea typeface="Calibri"/>
                <a:cs typeface="Calibri"/>
              </a:rPr>
              <a:t> </a:t>
            </a:r>
            <a:r>
              <a:rPr lang="en-US" err="1">
                <a:latin typeface="Calibri"/>
                <a:ea typeface="Calibri"/>
                <a:cs typeface="Calibri"/>
              </a:rPr>
              <a:t>em</a:t>
            </a:r>
            <a:r>
              <a:rPr lang="en-US">
                <a:latin typeface="Calibri"/>
                <a:ea typeface="Calibri"/>
                <a:cs typeface="Calibri"/>
              </a:rPr>
              <a:t> </a:t>
            </a:r>
            <a:r>
              <a:rPr lang="en-US" err="1">
                <a:latin typeface="Calibri"/>
                <a:ea typeface="Calibri"/>
                <a:cs typeface="Calibri"/>
              </a:rPr>
              <a:t>inglês</a:t>
            </a:r>
            <a:r>
              <a:rPr lang="en-US">
                <a:latin typeface="Calibri"/>
                <a:ea typeface="Calibri"/>
                <a:cs typeface="Calibri"/>
              </a:rPr>
              <a:t> mas </a:t>
            </a:r>
            <a:r>
              <a:rPr lang="en-US" err="1">
                <a:latin typeface="Calibri"/>
                <a:ea typeface="Calibri"/>
                <a:cs typeface="Calibri"/>
              </a:rPr>
              <a:t>teremos</a:t>
            </a:r>
            <a:r>
              <a:rPr lang="en-US">
                <a:latin typeface="Calibri"/>
                <a:ea typeface="Calibri"/>
                <a:cs typeface="Calibri"/>
              </a:rPr>
              <a:t> </a:t>
            </a:r>
            <a:r>
              <a:rPr lang="en-US" err="1">
                <a:latin typeface="Calibri"/>
                <a:ea typeface="Calibri"/>
                <a:cs typeface="Calibri"/>
              </a:rPr>
              <a:t>muitas</a:t>
            </a:r>
            <a:r>
              <a:rPr lang="en-US">
                <a:latin typeface="Calibri"/>
                <a:ea typeface="Calibri"/>
                <a:cs typeface="Calibri"/>
              </a:rPr>
              <a:t> </a:t>
            </a:r>
            <a:r>
              <a:rPr lang="en-US" err="1">
                <a:latin typeface="Calibri"/>
                <a:ea typeface="Calibri"/>
                <a:cs typeface="Calibri"/>
              </a:rPr>
              <a:t>em</a:t>
            </a:r>
            <a:r>
              <a:rPr lang="en-US">
                <a:latin typeface="Calibri"/>
                <a:ea typeface="Calibri"/>
                <a:cs typeface="Calibri"/>
              </a:rPr>
              <a:t> </a:t>
            </a:r>
            <a:r>
              <a:rPr lang="en-US" err="1">
                <a:latin typeface="Calibri"/>
                <a:ea typeface="Calibri"/>
                <a:cs typeface="Calibri"/>
              </a:rPr>
              <a:t>Espanhos</a:t>
            </a:r>
            <a:r>
              <a:rPr lang="en-US">
                <a:latin typeface="Calibri"/>
                <a:ea typeface="Calibri"/>
                <a:cs typeface="Calibri"/>
              </a:rPr>
              <a:t> e </a:t>
            </a:r>
            <a:r>
              <a:rPr lang="en-US" err="1">
                <a:latin typeface="Calibri"/>
                <a:ea typeface="Calibri"/>
                <a:cs typeface="Calibri"/>
              </a:rPr>
              <a:t>algumas</a:t>
            </a:r>
            <a:r>
              <a:rPr lang="en-US">
                <a:latin typeface="Calibri"/>
                <a:ea typeface="Calibri"/>
                <a:cs typeface="Calibri"/>
              </a:rPr>
              <a:t> </a:t>
            </a:r>
            <a:r>
              <a:rPr lang="en-US" err="1">
                <a:latin typeface="Calibri"/>
                <a:ea typeface="Calibri"/>
                <a:cs typeface="Calibri"/>
              </a:rPr>
              <a:t>em</a:t>
            </a:r>
            <a:r>
              <a:rPr lang="en-US">
                <a:latin typeface="Calibri"/>
                <a:ea typeface="Calibri"/>
                <a:cs typeface="Calibri"/>
              </a:rPr>
              <a:t> PT e Chines.</a:t>
            </a:r>
          </a:p>
          <a:p>
            <a:endParaRPr lang="en-US">
              <a:latin typeface="Calibri"/>
              <a:ea typeface="Calibri"/>
              <a:cs typeface="Calibr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a:t>E se você estiver mais algum tópico que gostaria de ver, em PT, escreve no chat. Pode ser que a gente consiga encaixar mais uma ou duas.</a:t>
            </a:r>
            <a:endParaRPr lang="en-NL"/>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6C822E6C-A02C-4BB1-90E8-FA24A474D4B7}" type="slidenum">
              <a:rPr lang="en-US" smtClean="0"/>
              <a:t>4</a:t>
            </a:fld>
            <a:endParaRPr lang="en-US"/>
          </a:p>
        </p:txBody>
      </p:sp>
    </p:spTree>
    <p:extLst>
      <p:ext uri="{BB962C8B-B14F-4D97-AF65-F5344CB8AC3E}">
        <p14:creationId xmlns:p14="http://schemas.microsoft.com/office/powerpoint/2010/main" val="488986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EE55-B03D-576A-2047-CDFFE246A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B7499-7F98-EB7B-E053-46A827D71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9E661-6B89-B0FD-4BDF-F38F3DE1CBF1}"/>
              </a:ext>
            </a:extLst>
          </p:cNvPr>
          <p:cNvSpPr>
            <a:spLocks noGrp="1"/>
          </p:cNvSpPr>
          <p:nvPr>
            <p:ph type="body" idx="1"/>
          </p:nvPr>
        </p:nvSpPr>
        <p:spPr/>
        <p:txBody>
          <a:bodyPr/>
          <a:lstStyle/>
          <a:p>
            <a:r>
              <a:rPr lang="en-US"/>
              <a:t>Agora </a:t>
            </a:r>
            <a:r>
              <a:rPr lang="en-US" err="1"/>
              <a:t>vamos</a:t>
            </a:r>
            <a:r>
              <a:rPr lang="en-US"/>
              <a:t> </a:t>
            </a:r>
            <a:r>
              <a:rPr lang="en-US" err="1"/>
              <a:t>falar</a:t>
            </a:r>
            <a:r>
              <a:rPr lang="en-US"/>
              <a:t> dos prêmios</a:t>
            </a:r>
          </a:p>
        </p:txBody>
      </p:sp>
      <p:sp>
        <p:nvSpPr>
          <p:cNvPr id="4" name="Slide Number Placeholder 3">
            <a:extLst>
              <a:ext uri="{FF2B5EF4-FFF2-40B4-BE49-F238E27FC236}">
                <a16:creationId xmlns:a16="http://schemas.microsoft.com/office/drawing/2014/main" id="{04B983CB-EE10-DF15-C919-EEE5FA1484B5}"/>
              </a:ext>
            </a:extLst>
          </p:cNvPr>
          <p:cNvSpPr>
            <a:spLocks noGrp="1"/>
          </p:cNvSpPr>
          <p:nvPr>
            <p:ph type="sldNum" sz="quarter" idx="5"/>
          </p:nvPr>
        </p:nvSpPr>
        <p:spPr/>
        <p:txBody>
          <a:bodyPr/>
          <a:lstStyle/>
          <a:p>
            <a:fld id="{6C822E6C-A02C-4BB1-90E8-FA24A474D4B7}" type="slidenum">
              <a:rPr lang="en-US" smtClean="0"/>
              <a:t>5</a:t>
            </a:fld>
            <a:endParaRPr lang="en-US"/>
          </a:p>
        </p:txBody>
      </p:sp>
    </p:spTree>
    <p:extLst>
      <p:ext uri="{BB962C8B-B14F-4D97-AF65-F5344CB8AC3E}">
        <p14:creationId xmlns:p14="http://schemas.microsoft.com/office/powerpoint/2010/main" val="10433472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3FE31-5CD8-5543-E058-3DBCBF124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E39DF-0F45-FC14-C313-ED7E21C2E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0A157-AE0D-71CF-C513-CB7B97D7E7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1C409C-8BBB-CAA6-37E6-C32AF982CC0A}"/>
              </a:ext>
            </a:extLst>
          </p:cNvPr>
          <p:cNvSpPr>
            <a:spLocks noGrp="1"/>
          </p:cNvSpPr>
          <p:nvPr>
            <p:ph type="sldNum" sz="quarter" idx="5"/>
          </p:nvPr>
        </p:nvSpPr>
        <p:spPr/>
        <p:txBody>
          <a:bodyPr/>
          <a:lstStyle/>
          <a:p>
            <a:fld id="{6C822E6C-A02C-4BB1-90E8-FA24A474D4B7}" type="slidenum">
              <a:rPr lang="en-US" smtClean="0"/>
              <a:t>6</a:t>
            </a:fld>
            <a:endParaRPr lang="en-US"/>
          </a:p>
        </p:txBody>
      </p:sp>
    </p:spTree>
    <p:extLst>
      <p:ext uri="{BB962C8B-B14F-4D97-AF65-F5344CB8AC3E}">
        <p14:creationId xmlns:p14="http://schemas.microsoft.com/office/powerpoint/2010/main" val="977593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000">
                <a:latin typeface="Segoe UI"/>
                <a:cs typeface="Segoe UI"/>
              </a:rPr>
              <a:t>Antes da gente começar a explorar os agentes de IA eu vou começar mostrando um exemplo completo criado com o serviço de agente de IA do </a:t>
            </a:r>
            <a:r>
              <a:rPr lang="pt-BR" sz="1000" err="1">
                <a:latin typeface="Segoe UI"/>
                <a:cs typeface="Segoe UI"/>
              </a:rPr>
              <a:t>eger</a:t>
            </a:r>
            <a:r>
              <a:rPr lang="pt-BR" sz="1000">
                <a:latin typeface="Segoe UI"/>
                <a:cs typeface="Segoe UI"/>
              </a:rPr>
              <a:t> que abordam casos de uso específico</a:t>
            </a:r>
            <a:endParaRPr lang="pt-BR" sz="1000">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179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850">
                <a:latin typeface="Segoe UI"/>
                <a:cs typeface="Segoe UI"/>
              </a:rPr>
              <a:t>Então vamos começar pelo o porquê. Por que precisamos desse IA Agente e qual o benefício que ele trouxe em relação ao consumo de LLMS. Vamos ver a progressão da IA no último ano:</a:t>
            </a:r>
          </a:p>
          <a:p>
            <a:endParaRPr lang="en-US" sz="850">
              <a:latin typeface="Segoe UI"/>
              <a:cs typeface="Segoe UI"/>
            </a:endParaRPr>
          </a:p>
          <a:p>
            <a:r>
              <a:rPr lang="pt-BR" sz="850">
                <a:latin typeface="Segoe UI"/>
                <a:cs typeface="Segoe UI"/>
              </a:rPr>
              <a:t>Começamos interagindo diretamente com um LLM. LLMs podem receber linguagem natural como entrada e ter vários idiomas além de processar entradas e saídas multimodais.</a:t>
            </a:r>
          </a:p>
          <a:p>
            <a:endParaRPr lang="pt-BR" sz="850">
              <a:latin typeface="Segoe UI"/>
              <a:cs typeface="Segoe UI"/>
            </a:endParaRPr>
          </a:p>
          <a:p>
            <a:r>
              <a:rPr lang="pt-BR" sz="850">
                <a:latin typeface="Segoe UI"/>
                <a:cs typeface="Segoe UI"/>
              </a:rPr>
              <a:t>Eles podem ajudar a realizar tarefas E atuar como tutores. Em termos de experiência do usuário, eles fornecem um chat simples com os usuários. Eles também podem ser baseados em dados privados, para fornecer respostas mais precisas (usando RAG) ou personalizados por meio de técnicas de fine-tuning.</a:t>
            </a:r>
          </a:p>
          <a:p>
            <a:endParaRPr lang="en-US" sz="850">
              <a:latin typeface="Segoe UI"/>
              <a:cs typeface="Segoe UI"/>
            </a:endParaRPr>
          </a:p>
          <a:p>
            <a:endParaRPr lang="en-US" sz="850">
              <a:latin typeface="Segoe UI"/>
              <a:cs typeface="Segoe UI"/>
            </a:endParaRPr>
          </a:p>
          <a:p>
            <a:r>
              <a:rPr lang="pt-BR" sz="850">
                <a:latin typeface="Segoe UI"/>
                <a:cs typeface="Segoe UI"/>
              </a:rPr>
              <a:t>Em seguida, temos o uso de um agente que é uma passo adiante do que eu mencionei anteriormente; eles são baseados em objetivos e podem realizar ações de forma independente. Eles ainda são baseados em LLMs, pois o modelo é o motor do Agente mas eles também têm acesso a dados (ou ferramentas de busca) e ações. Eles são semiautônomos, pois podem exigir intervenção mínima do usuário, mas também podem solicitar a contribuição de outros agentes. Dado um objetivo, eles trabalharão para alcançá-lo sem que você saiba com antecedência exatamente como isso será feito ou quais etapas serão executadas. Eles também têm memória, pois a estrutura agêntica lida com o contexto da conversa e o truncamento para você.</a:t>
            </a:r>
          </a:p>
          <a:p>
            <a:r>
              <a:rPr lang="en-US" sz="850">
                <a:latin typeface="Segoe UI"/>
                <a:cs typeface="Segoe UI"/>
              </a:rPr>
              <a:t> </a:t>
            </a:r>
          </a:p>
          <a:p>
            <a:r>
              <a:rPr lang="en-US" sz="850">
                <a:latin typeface="Segoe UI"/>
                <a:cs typeface="Segoe UI"/>
              </a:rPr>
              <a:t>Um agente pode trabalhar com outro agente. Sistemas multiagentes podem ser construídos para lidar com cenários mais complexos, nos quais queremos fornecer tolerância a falhas (um agente revisando o trabalho do outro), especialização (cada agente especializado em tarefas diferentes) e escalabilidade (para grandes cargas de trabalho).</a:t>
            </a:r>
          </a:p>
          <a:p>
            <a:endParaRPr lang="en-US" sz="850">
              <a:latin typeface="Segoe UI"/>
              <a:cs typeface="Segoe UI"/>
            </a:endParaRPr>
          </a:p>
          <a:p>
            <a:endParaRPr lang="en-US" sz="850">
              <a:latin typeface="Segoe UI"/>
              <a:cs typeface="Segoe UI"/>
            </a:endParaRPr>
          </a:p>
          <a:p>
            <a:endParaRPr lang="en-US" sz="85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38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E4F1C-D780-1B3F-8A90-E37DCC027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D8D49-F4F6-FCA9-9C7C-EDFD9C630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07307-4A73-5F2D-4494-0B1B3169F776}"/>
              </a:ext>
            </a:extLst>
          </p:cNvPr>
          <p:cNvSpPr>
            <a:spLocks noGrp="1"/>
          </p:cNvSpPr>
          <p:nvPr>
            <p:ph type="body" idx="1"/>
          </p:nvPr>
        </p:nvSpPr>
        <p:spPr/>
        <p:txBody>
          <a:bodyPr/>
          <a:lstStyle/>
          <a:p>
            <a:r>
              <a:rPr lang="en-US" sz="1000">
                <a:solidFill>
                  <a:schemeClr val="bg1"/>
                </a:solidFill>
                <a:latin typeface="Segoe UI"/>
                <a:cs typeface="Segoe UI"/>
              </a:rPr>
              <a:t>Resumindo, um agente deve ser capaz de realizar 3 coisas:</a:t>
            </a:r>
          </a:p>
          <a:p>
            <a:r>
              <a:rPr lang="en-US" sz="1000">
                <a:solidFill>
                  <a:schemeClr val="bg1"/>
                </a:solidFill>
                <a:latin typeface="Segoe UI"/>
                <a:cs typeface="Segoe UI"/>
              </a:rPr>
              <a:t>1. “Reason” sobre um processo de negócio fornecido</a:t>
            </a:r>
          </a:p>
          <a:p>
            <a:r>
              <a:rPr lang="en-US" sz="1000">
                <a:solidFill>
                  <a:schemeClr val="bg1"/>
                </a:solidFill>
                <a:latin typeface="Segoe UI"/>
                <a:cs typeface="Segoe UI"/>
              </a:rPr>
              <a:t>2. Integrar com fontes de dados para contextualizar</a:t>
            </a:r>
          </a:p>
          <a:p>
            <a:r>
              <a:rPr lang="en-US" sz="1000">
                <a:solidFill>
                  <a:schemeClr val="bg1"/>
                </a:solidFill>
                <a:latin typeface="Segoe UI"/>
                <a:cs typeface="Segoe UI"/>
              </a:rPr>
              <a:t>3. Orquestrar um processo para atingir um objetivo por meio da execução de ações</a:t>
            </a:r>
          </a:p>
          <a:p>
            <a:endParaRPr lang="en-US" sz="1000">
              <a:solidFill>
                <a:schemeClr val="bg1"/>
              </a:solidFill>
              <a:latin typeface="Segoe UI"/>
              <a:cs typeface="Segoe UI"/>
            </a:endParaRPr>
          </a:p>
          <a:p>
            <a:r>
              <a:rPr lang="en-US" sz="1000">
                <a:solidFill>
                  <a:schemeClr val="bg1"/>
                </a:solidFill>
                <a:latin typeface="Segoe UI"/>
                <a:cs typeface="Segoe UI"/>
              </a:rPr>
              <a:t>Um agente baseado em LLM é uma estrutura que se baseia em um ou mais modelos, permitindo que você execute tarefas complexas de longa duração e que pode agir por você.</a:t>
            </a:r>
          </a:p>
        </p:txBody>
      </p:sp>
      <p:sp>
        <p:nvSpPr>
          <p:cNvPr id="4" name="Header Placeholder 3">
            <a:extLst>
              <a:ext uri="{FF2B5EF4-FFF2-40B4-BE49-F238E27FC236}">
                <a16:creationId xmlns:a16="http://schemas.microsoft.com/office/drawing/2014/main" id="{16ED0AFE-A322-457B-AA9F-76F1BAD024E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560D993-8449-931D-F021-31E59E1051D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FCAF8D0-5D89-BB46-5E58-A531B29D24A2}"/>
              </a:ext>
            </a:extLst>
          </p:cNvPr>
          <p:cNvSpPr>
            <a:spLocks noGrp="1"/>
          </p:cNvSpPr>
          <p:nvPr>
            <p:ph type="dt" idx="12"/>
          </p:nvPr>
        </p:nvSpPr>
        <p:spPr/>
        <p:txBody>
          <a:bodyPr/>
          <a:lstStyle/>
          <a:p>
            <a:fld id="{9427A7F7-BB1E-479D-AFAA-B52F4D0C99F2}" type="datetime8">
              <a:rPr lang="en-US" smtClean="0"/>
              <a:t>4/18/2025 10:56 AM</a:t>
            </a:fld>
            <a:endParaRPr lang="en-US"/>
          </a:p>
        </p:txBody>
      </p:sp>
      <p:sp>
        <p:nvSpPr>
          <p:cNvPr id="7" name="Slide Number Placeholder 6">
            <a:extLst>
              <a:ext uri="{FF2B5EF4-FFF2-40B4-BE49-F238E27FC236}">
                <a16:creationId xmlns:a16="http://schemas.microsoft.com/office/drawing/2014/main" id="{8E596DF0-DB05-F134-9BEA-C52451E282B8}"/>
              </a:ext>
            </a:extLst>
          </p:cNvPr>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081211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113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5080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1502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945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73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6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4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64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89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486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436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58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07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622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2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62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953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567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5479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0220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4080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9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5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296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4131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3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51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691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766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71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344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07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4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47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550026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9391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315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60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703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4530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339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9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9486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1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41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7717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835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720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03979"/>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8431303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141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7492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7039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8614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7818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6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258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676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927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8743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9301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6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18193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1513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9357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30811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6516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5043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9080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3847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27502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421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16775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2274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46963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26805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894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856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45786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98160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459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266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5035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6222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156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18974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561943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181159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957747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044925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17470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2E8E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204B5-4865-0CFD-A2A3-19B1A301AC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332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125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235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149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9295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51455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183849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1178194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7803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752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49745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20347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327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2749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408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2384330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a:solidFill>
                <a:srgbClr val="898989"/>
              </a:solidFill>
            </a:endParaRPr>
          </a:p>
        </p:txBody>
      </p:sp>
    </p:spTree>
    <p:extLst>
      <p:ext uri="{BB962C8B-B14F-4D97-AF65-F5344CB8AC3E}">
        <p14:creationId xmlns:p14="http://schemas.microsoft.com/office/powerpoint/2010/main" val="4263382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5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69129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3338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2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2.sv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theme" Target="../theme/theme3.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8.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59.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slideLayout" Target="../slideLayouts/slideLayout201.xml"/><Relationship Id="rId47" Type="http://schemas.openxmlformats.org/officeDocument/2006/relationships/slideLayout" Target="../slideLayouts/slideLayout206.xml"/><Relationship Id="rId50" Type="http://schemas.openxmlformats.org/officeDocument/2006/relationships/slideLayout" Target="../slideLayouts/slideLayout209.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9" Type="http://schemas.openxmlformats.org/officeDocument/2006/relationships/slideLayout" Target="../slideLayouts/slideLayout188.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53" Type="http://schemas.openxmlformats.org/officeDocument/2006/relationships/image" Target="../media/image1.png"/><Relationship Id="rId5" Type="http://schemas.openxmlformats.org/officeDocument/2006/relationships/slideLayout" Target="../slideLayouts/slideLayout16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52" Type="http://schemas.openxmlformats.org/officeDocument/2006/relationships/image" Target="../media/image39.jpeg"/><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8" Type="http://schemas.openxmlformats.org/officeDocument/2006/relationships/slideLayout" Target="../slideLayouts/slideLayout167.xml"/><Relationship Id="rId51" Type="http://schemas.openxmlformats.org/officeDocument/2006/relationships/theme" Target="../theme/theme7.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46" Type="http://schemas.openxmlformats.org/officeDocument/2006/relationships/slideLayout" Target="../slideLayouts/slideLayout205.xml"/><Relationship Id="rId20" Type="http://schemas.openxmlformats.org/officeDocument/2006/relationships/slideLayout" Target="../slideLayouts/slideLayout179.xml"/><Relationship Id="rId41" Type="http://schemas.openxmlformats.org/officeDocument/2006/relationships/slideLayout" Target="../slideLayouts/slideLayout200.xml"/><Relationship Id="rId54" Type="http://schemas.openxmlformats.org/officeDocument/2006/relationships/image" Target="../media/image2.svg"/><Relationship Id="rId1" Type="http://schemas.openxmlformats.org/officeDocument/2006/relationships/slideLayout" Target="../slideLayouts/slideLayout160.xml"/><Relationship Id="rId6" Type="http://schemas.openxmlformats.org/officeDocument/2006/relationships/slideLayout" Target="../slideLayouts/slideLayout165.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49" Type="http://schemas.openxmlformats.org/officeDocument/2006/relationships/slideLayout" Target="../slideLayouts/slideLayout20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210.xml"/><Relationship Id="rId4" Type="http://schemas.openxmlformats.org/officeDocument/2006/relationships/image" Target="../media/image2.svg"/></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213.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6072" r:id="rId51"/>
    <p:sldLayoutId id="2147486073" r:id="rId52"/>
    <p:sldLayoutId id="2147486074" r:id="rId53"/>
    <p:sldLayoutId id="2147486075" r:id="rId54"/>
    <p:sldLayoutId id="2147486076" r:id="rId55"/>
    <p:sldLayoutId id="2147486077" r:id="rId56"/>
    <p:sldLayoutId id="214748607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4/18/2025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94312784"/>
      </p:ext>
    </p:extLst>
  </p:cSld>
  <p:clrMap bg1="dk1" tx1="lt1" bg2="dk2" tx2="lt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 id="2147485619" r:id="rId13"/>
    <p:sldLayoutId id="2147485620" r:id="rId14"/>
    <p:sldLayoutId id="2147485621" r:id="rId15"/>
    <p:sldLayoutId id="2147485622" r:id="rId16"/>
    <p:sldLayoutId id="2147485623" r:id="rId17"/>
    <p:sldLayoutId id="2147485624" r:id="rId18"/>
    <p:sldLayoutId id="2147485625" r:id="rId19"/>
    <p:sldLayoutId id="2147485626" r:id="rId20"/>
    <p:sldLayoutId id="2147485627" r:id="rId21"/>
    <p:sldLayoutId id="2147485628" r:id="rId22"/>
    <p:sldLayoutId id="2147485629" r:id="rId23"/>
    <p:sldLayoutId id="2147485630" r:id="rId24"/>
    <p:sldLayoutId id="2147485631" r:id="rId25"/>
    <p:sldLayoutId id="2147485632" r:id="rId26"/>
    <p:sldLayoutId id="2147485633" r:id="rId27"/>
    <p:sldLayoutId id="2147485634" r:id="rId28"/>
    <p:sldLayoutId id="2147485635" r:id="rId29"/>
    <p:sldLayoutId id="2147485636" r:id="rId30"/>
    <p:sldLayoutId id="2147485637" r:id="rId31"/>
    <p:sldLayoutId id="2147485638" r:id="rId32"/>
    <p:sldLayoutId id="2147485639" r:id="rId33"/>
    <p:sldLayoutId id="2147485640" r:id="rId34"/>
    <p:sldLayoutId id="2147485641" r:id="rId35"/>
    <p:sldLayoutId id="2147485642" r:id="rId36"/>
    <p:sldLayoutId id="2147485643" r:id="rId37"/>
    <p:sldLayoutId id="2147485644" r:id="rId38"/>
    <p:sldLayoutId id="2147485645" r:id="rId39"/>
    <p:sldLayoutId id="2147485646" r:id="rId40"/>
    <p:sldLayoutId id="2147485647" r:id="rId41"/>
    <p:sldLayoutId id="2147485648" r:id="rId42"/>
    <p:sldLayoutId id="2147485649" r:id="rId43"/>
    <p:sldLayoutId id="2147485650" r:id="rId44"/>
    <p:sldLayoutId id="2147485651" r:id="rId45"/>
    <p:sldLayoutId id="2147485652" r:id="rId46"/>
    <p:sldLayoutId id="2147485653" r:id="rId47"/>
    <p:sldLayoutId id="2147485654" r:id="rId48"/>
    <p:sldLayoutId id="2147485655" r:id="rId49"/>
    <p:sldLayoutId id="214748565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19" r:id="rId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30749065"/>
      </p:ext>
    </p:extLst>
  </p:cSld>
  <p:clrMap bg1="lt1" tx1="dk1" bg2="lt2" tx2="dk2" accent1="accent1" accent2="accent2" accent3="accent3" accent4="accent4" accent5="accent5" accent6="accent6" hlink="hlink" folHlink="folHlink"/>
  <p:sldLayoutIdLst>
    <p:sldLayoutId id="2147484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60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E17AA2-65A2-6832-B58D-72B0DF8A54D8}"/>
              </a:ext>
            </a:extLst>
          </p:cNvPr>
          <p:cNvSpPr/>
          <p:nvPr userDrawn="1"/>
        </p:nvSpPr>
        <p:spPr bwMode="auto">
          <a:xfrm>
            <a:off x="-1524"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6" name="Picture 5" descr="A white background with light&#10;&#10;Description automatically generated">
            <a:extLst>
              <a:ext uri="{FF2B5EF4-FFF2-40B4-BE49-F238E27FC236}">
                <a16:creationId xmlns:a16="http://schemas.microsoft.com/office/drawing/2014/main" id="{32479D5F-3262-A9FC-1EEE-4B05C080B2C1}"/>
              </a:ext>
            </a:extLst>
          </p:cNvPr>
          <p:cNvPicPr>
            <a:picLocks noChangeAspect="1"/>
          </p:cNvPicPr>
          <p:nvPr userDrawn="1"/>
        </p:nvPicPr>
        <p:blipFill>
          <a:blip r:embed="rId52">
            <a:alphaModFix amt="62000"/>
            <a:extLst>
              <a:ext uri="{28A0092B-C50C-407E-A947-70E740481C1C}">
                <a14:useLocalDpi xmlns:a14="http://schemas.microsoft.com/office/drawing/2010/main" val="0"/>
              </a:ext>
            </a:extLst>
          </a:blip>
          <a:srcRect t="12009" b="40594"/>
          <a:stretch/>
        </p:blipFill>
        <p:spPr>
          <a:xfrm>
            <a:off x="-1524" y="0"/>
            <a:ext cx="12192000" cy="6858000"/>
          </a:xfrm>
          <a:prstGeom prst="rect">
            <a:avLst/>
          </a:prstGeom>
        </p:spPr>
      </p:pic>
      <p:sp>
        <p:nvSpPr>
          <p:cNvPr id="8" name="Rectangle 7">
            <a:hlinkClick r:id="" action="ppaction://noaction"/>
            <a:extLst>
              <a:ext uri="{FF2B5EF4-FFF2-40B4-BE49-F238E27FC236}">
                <a16:creationId xmlns:a16="http://schemas.microsoft.com/office/drawing/2014/main" id="{D80FF59B-A071-E119-9633-0727CC56A818}"/>
              </a:ext>
            </a:extLst>
          </p:cNvPr>
          <p:cNvSpPr/>
          <p:nvPr userDrawn="1"/>
        </p:nvSpPr>
        <p:spPr bwMode="auto">
          <a:xfrm>
            <a:off x="-1524"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95746271"/>
      </p:ext>
    </p:extLst>
  </p:cSld>
  <p:clrMap bg1="lt1" tx1="dk1" bg2="lt2" tx2="dk2" accent1="accent1" accent2="accent2" accent3="accent3" accent4="accent4" accent5="accent5" accent6="accent6" hlink="hlink" folHlink="folHlink"/>
  <p:sldLayoutIdLst>
    <p:sldLayoutId id="2147486095" r:id="rId1"/>
    <p:sldLayoutId id="2147483773" r:id="rId2"/>
    <p:sldLayoutId id="2147486096" r:id="rId3"/>
    <p:sldLayoutId id="2147483775" r:id="rId4"/>
    <p:sldLayoutId id="2147483776" r:id="rId5"/>
    <p:sldLayoutId id="2147483777" r:id="rId6"/>
    <p:sldLayoutId id="2147483778" r:id="rId7"/>
    <p:sldLayoutId id="2147483779" r:id="rId8"/>
    <p:sldLayoutId id="2147483780" r:id="rId9"/>
    <p:sldLayoutId id="2147483781" r:id="rId10"/>
    <p:sldLayoutId id="2147486099" r:id="rId11"/>
    <p:sldLayoutId id="2147483783" r:id="rId12"/>
    <p:sldLayoutId id="2147485716"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808" r:id="rId37"/>
    <p:sldLayoutId id="2147486094" r:id="rId38"/>
    <p:sldLayoutId id="2147483810" r:id="rId39"/>
    <p:sldLayoutId id="2147483811" r:id="rId40"/>
    <p:sldLayoutId id="2147483812" r:id="rId41"/>
    <p:sldLayoutId id="2147483813" r:id="rId42"/>
    <p:sldLayoutId id="2147483814" r:id="rId43"/>
    <p:sldLayoutId id="2147483815" r:id="rId44"/>
    <p:sldLayoutId id="2147483816" r:id="rId45"/>
    <p:sldLayoutId id="2147483817" r:id="rId46"/>
    <p:sldLayoutId id="2147483818" r:id="rId47"/>
    <p:sldLayoutId id="2147483819" r:id="rId48"/>
    <p:sldLayoutId id="2147483820" r:id="rId49"/>
    <p:sldLayoutId id="214748382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24325367"/>
      </p:ext>
    </p:extLst>
  </p:cSld>
  <p:clrMap bg1="lt1" tx1="dk1" bg2="lt2" tx2="dk2" accent1="accent1" accent2="accent2" accent3="accent3" accent4="accent4" accent5="accent5" accent6="accent6" hlink="hlink" folHlink="folHlink"/>
  <p:sldLayoutIdLst>
    <p:sldLayoutId id="214748380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6916273"/>
      </p:ext>
    </p:extLst>
  </p:cSld>
  <p:clrMap bg1="lt1" tx1="dk1" bg2="lt2" tx2="dk2" accent1="accent1" accent2="accent2" accent3="accent3" accent4="accent4" accent5="accent5" accent6="accent6" hlink="hlink" folHlink="folHlink"/>
  <p:sldLayoutIdLst>
    <p:sldLayoutId id="2147483774" r:id="rId1"/>
    <p:sldLayoutId id="2147486097" r:id="rId2"/>
    <p:sldLayoutId id="2147486098" r:id="rId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11.xml"/><Relationship Id="rId5" Type="http://schemas.openxmlformats.org/officeDocument/2006/relationships/image" Target="../media/image47.png"/><Relationship Id="rId4" Type="http://schemas.openxmlformats.org/officeDocument/2006/relationships/image" Target="../media/image4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0.xml"/></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60.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60.xml"/><Relationship Id="rId5" Type="http://schemas.openxmlformats.org/officeDocument/2006/relationships/image" Target="../media/image73.png"/><Relationship Id="rId4"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5.xml"/><Relationship Id="rId1" Type="http://schemas.openxmlformats.org/officeDocument/2006/relationships/slideLayout" Target="../slideLayouts/slideLayout60.xml"/><Relationship Id="rId5" Type="http://schemas.openxmlformats.org/officeDocument/2006/relationships/image" Target="../media/image76.png"/><Relationship Id="rId4"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72.xml"/><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7.xml"/><Relationship Id="rId1" Type="http://schemas.openxmlformats.org/officeDocument/2006/relationships/slideLayout" Target="../slideLayouts/slideLayout72.xml"/><Relationship Id="rId4" Type="http://schemas.openxmlformats.org/officeDocument/2006/relationships/image" Target="../media/image8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1.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19.xml"/><Relationship Id="rId4" Type="http://schemas.openxmlformats.org/officeDocument/2006/relationships/image" Target="../media/image82.svg"/></Relationships>
</file>

<file path=ppt/slides/_rels/slide2.xml.rels><?xml version="1.0" encoding="UTF-8" standalone="yes"?>
<Relationships xmlns="http://schemas.openxmlformats.org/package/2006/relationships"><Relationship Id="rId3" Type="http://schemas.openxmlformats.org/officeDocument/2006/relationships/hyperlink" Target="https://aka.ms/agentshack-pt" TargetMode="External"/><Relationship Id="rId2" Type="http://schemas.openxmlformats.org/officeDocument/2006/relationships/notesSlide" Target="../notesSlides/notesSlide2.xml"/><Relationship Id="rId1" Type="http://schemas.openxmlformats.org/officeDocument/2006/relationships/slideLayout" Target="../slideLayouts/slideLayout211.xml"/><Relationship Id="rId4" Type="http://schemas.openxmlformats.org/officeDocument/2006/relationships/image" Target="../media/image4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1.xml"/></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21.xml"/><Relationship Id="rId1" Type="http://schemas.openxmlformats.org/officeDocument/2006/relationships/slideLayout" Target="../slideLayouts/slideLayout151.xml"/><Relationship Id="rId6" Type="http://schemas.openxmlformats.org/officeDocument/2006/relationships/image" Target="../media/image86.png"/><Relationship Id="rId5" Type="http://schemas.openxmlformats.org/officeDocument/2006/relationships/image" Target="../media/image85.jpeg"/><Relationship Id="rId4" Type="http://schemas.openxmlformats.org/officeDocument/2006/relationships/image" Target="../media/image84.png"/><Relationship Id="rId9" Type="http://schemas.openxmlformats.org/officeDocument/2006/relationships/image" Target="../media/image8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2.xml"/></Relationships>
</file>

<file path=ppt/slides/_rels/slide2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70.xml"/></Relationships>
</file>

<file path=ppt/slides/_rels/slide24.xml.rels><?xml version="1.0" encoding="UTF-8" standalone="yes"?>
<Relationships xmlns="http://schemas.openxmlformats.org/package/2006/relationships"><Relationship Id="rId3" Type="http://schemas.openxmlformats.org/officeDocument/2006/relationships/hyperlink" Target="https://aka.ms/aihack/agent-service/docs" TargetMode="External"/><Relationship Id="rId2" Type="http://schemas.openxmlformats.org/officeDocument/2006/relationships/notesSlide" Target="../notesSlides/notesSlide24.xml"/><Relationship Id="rId1" Type="http://schemas.openxmlformats.org/officeDocument/2006/relationships/slideLayout" Target="../slideLayouts/slideLayout70.xml"/><Relationship Id="rId5" Type="http://schemas.openxmlformats.org/officeDocument/2006/relationships/image" Target="../media/image92.png"/><Relationship Id="rId4" Type="http://schemas.openxmlformats.org/officeDocument/2006/relationships/image" Target="../media/image91.png"/></Relationships>
</file>

<file path=ppt/slides/_rels/slide25.xml.rels><?xml version="1.0" encoding="UTF-8" standalone="yes"?>
<Relationships xmlns="http://schemas.openxmlformats.org/package/2006/relationships"><Relationship Id="rId3" Type="http://schemas.openxmlformats.org/officeDocument/2006/relationships/hyperlink" Target="https://aka.ms/aihack/agent-service/docs" TargetMode="External"/><Relationship Id="rId2" Type="http://schemas.openxmlformats.org/officeDocument/2006/relationships/notesSlide" Target="../notesSlides/notesSlide25.xml"/><Relationship Id="rId1" Type="http://schemas.openxmlformats.org/officeDocument/2006/relationships/slideLayout" Target="../slideLayouts/slideLayout70.xml"/><Relationship Id="rId5" Type="http://schemas.openxmlformats.org/officeDocument/2006/relationships/image" Target="../media/image94.png"/><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8.xml"/><Relationship Id="rId1" Type="http://schemas.openxmlformats.org/officeDocument/2006/relationships/slideLayout" Target="../slideLayouts/slideLayout61.xml"/></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svg"/><Relationship Id="rId2" Type="http://schemas.openxmlformats.org/officeDocument/2006/relationships/notesSlide" Target="../notesSlides/notesSlide29.xml"/><Relationship Id="rId1" Type="http://schemas.openxmlformats.org/officeDocument/2006/relationships/slideLayout" Target="../slideLayouts/slideLayout10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hyperlink" Target="https://aka.ms/agentshack/discord" TargetMode="External"/><Relationship Id="rId2" Type="http://schemas.openxmlformats.org/officeDocument/2006/relationships/notesSlide" Target="../notesSlides/notesSlide3.xml"/><Relationship Id="rId1" Type="http://schemas.openxmlformats.org/officeDocument/2006/relationships/slideLayout" Target="../slideLayouts/slideLayout212.xml"/><Relationship Id="rId4" Type="http://schemas.openxmlformats.org/officeDocument/2006/relationships/hyperlink" Target="https://aka.ms/agentshack-pt" TargetMode="External"/></Relationships>
</file>

<file path=ppt/slides/_rels/slide30.xml.rels><?xml version="1.0" encoding="UTF-8" standalone="yes"?>
<Relationships xmlns="http://schemas.openxmlformats.org/package/2006/relationships"><Relationship Id="rId8" Type="http://schemas.openxmlformats.org/officeDocument/2006/relationships/image" Target="../media/image107.svg"/><Relationship Id="rId13" Type="http://schemas.openxmlformats.org/officeDocument/2006/relationships/image" Target="../media/image112.sv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30.xml"/><Relationship Id="rId1" Type="http://schemas.openxmlformats.org/officeDocument/2006/relationships/slideLayout" Target="../slideLayouts/slideLayout62.xml"/><Relationship Id="rId6" Type="http://schemas.openxmlformats.org/officeDocument/2006/relationships/image" Target="../media/image105.svg"/><Relationship Id="rId11" Type="http://schemas.openxmlformats.org/officeDocument/2006/relationships/image" Target="../media/image110.sv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103.svg"/><Relationship Id="rId9" Type="http://schemas.openxmlformats.org/officeDocument/2006/relationships/image" Target="../media/image108.png"/><Relationship Id="rId14" Type="http://schemas.openxmlformats.org/officeDocument/2006/relationships/hyperlink" Target="https://aka.ms/creative-writer-agent"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1.xml"/></Relationships>
</file>

<file path=ppt/slides/_rels/slide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jpeg"/><Relationship Id="rId1" Type="http://schemas.openxmlformats.org/officeDocument/2006/relationships/slideLayout" Target="../slideLayouts/slideLayout214.xml"/></Relationships>
</file>

<file path=ppt/slides/_rels/slide3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jpeg"/><Relationship Id="rId2" Type="http://schemas.openxmlformats.org/officeDocument/2006/relationships/image" Target="../media/image115.png"/><Relationship Id="rId1" Type="http://schemas.openxmlformats.org/officeDocument/2006/relationships/slideLayout" Target="../slideLayouts/slideLayout7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3.xml"/><Relationship Id="rId1" Type="http://schemas.openxmlformats.org/officeDocument/2006/relationships/slideLayout" Target="../slideLayouts/slideLayout214.xml"/></Relationships>
</file>

<file path=ppt/slides/_rels/slide36.xml.rels><?xml version="1.0" encoding="UTF-8" standalone="yes"?>
<Relationships xmlns="http://schemas.openxmlformats.org/package/2006/relationships"><Relationship Id="rId3" Type="http://schemas.openxmlformats.org/officeDocument/2006/relationships/hyperlink" Target="https://aka.ms/agentshack/register" TargetMode="External"/><Relationship Id="rId2" Type="http://schemas.openxmlformats.org/officeDocument/2006/relationships/notesSlide" Target="../notesSlides/notesSlide34.xml"/><Relationship Id="rId1" Type="http://schemas.openxmlformats.org/officeDocument/2006/relationships/slideLayout" Target="../slideLayouts/slideLayout62.xml"/><Relationship Id="rId4" Type="http://schemas.openxmlformats.org/officeDocument/2006/relationships/hyperlink" Target="https://aka.ms/agentshack/discord"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www.instagram.com/gabkroz/" TargetMode="External"/><Relationship Id="rId3" Type="http://schemas.openxmlformats.org/officeDocument/2006/relationships/hyperlink" Target="aka.ms/build-your-code-first-ai-agent" TargetMode="External"/><Relationship Id="rId7" Type="http://schemas.openxmlformats.org/officeDocument/2006/relationships/hyperlink" Target="http://linkedin.com/in/gabrieladequeiroz/" TargetMode="External"/><Relationship Id="rId2" Type="http://schemas.openxmlformats.org/officeDocument/2006/relationships/notesSlide" Target="../notesSlides/notesSlide35.xml"/><Relationship Id="rId1" Type="http://schemas.openxmlformats.org/officeDocument/2006/relationships/slideLayout" Target="../slideLayouts/slideLayout102.xml"/><Relationship Id="rId6" Type="http://schemas.openxmlformats.org/officeDocument/2006/relationships/image" Target="../media/image124.png"/><Relationship Id="rId5" Type="http://schemas.openxmlformats.org/officeDocument/2006/relationships/hyperlink" Target="https://aka.ms/aihack/agent-service/repo" TargetMode="External"/><Relationship Id="rId10" Type="http://schemas.openxmlformats.org/officeDocument/2006/relationships/image" Target="../media/image47.png"/><Relationship Id="rId4" Type="http://schemas.openxmlformats.org/officeDocument/2006/relationships/hyperlink" Target="https://aka.ms/aihack/agent-service/docs" TargetMode="External"/><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102.xml"/></Relationships>
</file>

<file path=ppt/slides/_rels/slide4.xml.rels><?xml version="1.0" encoding="UTF-8" standalone="yes"?>
<Relationships xmlns="http://schemas.openxmlformats.org/package/2006/relationships"><Relationship Id="rId3" Type="http://schemas.openxmlformats.org/officeDocument/2006/relationships/hyperlink" Target="https://aka.ms/agentshack-pt" TargetMode="External"/><Relationship Id="rId2" Type="http://schemas.openxmlformats.org/officeDocument/2006/relationships/notesSlide" Target="../notesSlides/notesSlide4.xml"/><Relationship Id="rId1" Type="http://schemas.openxmlformats.org/officeDocument/2006/relationships/slideLayout" Target="../slideLayouts/slideLayout212.xml"/><Relationship Id="rId6" Type="http://schemas.openxmlformats.org/officeDocument/2006/relationships/hyperlink" Target="https://aka.ms/agentshack-zh" TargetMode="External"/><Relationship Id="rId5" Type="http://schemas.openxmlformats.org/officeDocument/2006/relationships/hyperlink" Target="https://aka.ms/agentshack-es" TargetMode="External"/><Relationship Id="rId4" Type="http://schemas.openxmlformats.org/officeDocument/2006/relationships/hyperlink" Target="https://aka.ms/agentshack"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3.xml"/></Relationships>
</file>

<file path=ppt/slides/_rels/slide6.xml.rels><?xml version="1.0" encoding="UTF-8" standalone="yes"?>
<Relationships xmlns="http://schemas.openxmlformats.org/package/2006/relationships"><Relationship Id="rId3" Type="http://schemas.openxmlformats.org/officeDocument/2006/relationships/hyperlink" Target="https://aka.ms/agentshack/register" TargetMode="External"/><Relationship Id="rId2" Type="http://schemas.openxmlformats.org/officeDocument/2006/relationships/notesSlide" Target="../notesSlides/notesSlide6.xml"/><Relationship Id="rId1" Type="http://schemas.openxmlformats.org/officeDocument/2006/relationships/slideLayout" Target="../slideLayouts/slideLayout213.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1.xml"/></Relationships>
</file>

<file path=ppt/slides/_rels/slide8.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8.xml"/><Relationship Id="rId16" Type="http://schemas.openxmlformats.org/officeDocument/2006/relationships/image" Target="../media/image62.svg"/><Relationship Id="rId1" Type="http://schemas.openxmlformats.org/officeDocument/2006/relationships/slideLayout" Target="../slideLayouts/slideLayout111.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sv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60.svg"/></Relationships>
</file>

<file path=ppt/slides/_rels/slide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500063"/>
            <a:ext cx="7112000" cy="2462213"/>
          </a:xfrm>
        </p:spPr>
        <p:txBody>
          <a:bodyPr/>
          <a:lstStyle/>
          <a:p>
            <a:r>
              <a:rPr lang="en-US" b="1" err="1">
                <a:solidFill>
                  <a:srgbClr val="171717"/>
                </a:solidFill>
                <a:latin typeface="Segoe UI"/>
                <a:cs typeface="Segoe UI"/>
              </a:rPr>
              <a:t>Crie</a:t>
            </a:r>
            <a:r>
              <a:rPr lang="en-US" b="1">
                <a:solidFill>
                  <a:srgbClr val="171717"/>
                </a:solidFill>
                <a:latin typeface="Segoe UI"/>
                <a:cs typeface="Segoe UI"/>
              </a:rPr>
              <a:t> um </a:t>
            </a:r>
            <a:r>
              <a:rPr lang="en-US" b="1" err="1">
                <a:solidFill>
                  <a:srgbClr val="171717"/>
                </a:solidFill>
                <a:latin typeface="Segoe UI"/>
                <a:cs typeface="Segoe UI"/>
              </a:rPr>
              <a:t>aplicativo</a:t>
            </a:r>
            <a:r>
              <a:rPr lang="en-US" b="1">
                <a:solidFill>
                  <a:srgbClr val="171717"/>
                </a:solidFill>
                <a:latin typeface="Segoe UI"/>
                <a:cs typeface="Segoe UI"/>
              </a:rPr>
              <a:t> com o Azure AI Agent Service</a:t>
            </a:r>
          </a:p>
          <a:p>
            <a:endParaRPr lang="en-US"/>
          </a:p>
        </p:txBody>
      </p:sp>
      <p:sp>
        <p:nvSpPr>
          <p:cNvPr id="5" name="Text Placeholder 4"/>
          <p:cNvSpPr>
            <a:spLocks noGrp="1"/>
          </p:cNvSpPr>
          <p:nvPr>
            <p:ph type="body" sz="quarter" idx="12"/>
          </p:nvPr>
        </p:nvSpPr>
        <p:spPr>
          <a:xfrm>
            <a:off x="2622550" y="3886200"/>
            <a:ext cx="3873500" cy="1661993"/>
          </a:xfrm>
        </p:spPr>
        <p:txBody>
          <a:bodyPr vert="horz" wrap="square" lIns="0" tIns="0" rIns="0" bIns="0" rtlCol="0" anchor="t">
            <a:spAutoFit/>
          </a:bodyPr>
          <a:lstStyle/>
          <a:p>
            <a:r>
              <a:rPr lang="en-US">
                <a:cs typeface="Segoe UI"/>
              </a:rPr>
              <a:t>Gabriela de Queiroz</a:t>
            </a:r>
            <a:endParaRPr lang="en-US"/>
          </a:p>
          <a:p>
            <a:r>
              <a:rPr lang="en-US">
                <a:cs typeface="Segoe UI"/>
              </a:rPr>
              <a:t>Director of AI @Microsoft</a:t>
            </a:r>
          </a:p>
          <a:p>
            <a:r>
              <a:rPr lang="en-US">
                <a:cs typeface="Segoe UI"/>
              </a:rPr>
              <a:t>linkedin.com/in/gabrieladequeiroz/</a:t>
            </a:r>
          </a:p>
          <a:p>
            <a:r>
              <a:rPr lang="en-US">
                <a:cs typeface="Segoe UI"/>
              </a:rPr>
              <a:t>IG: gabkroz</a:t>
            </a:r>
          </a:p>
          <a:p>
            <a:endParaRPr lang="en-US"/>
          </a:p>
          <a:p>
            <a:endParaRPr lang="en-US"/>
          </a:p>
        </p:txBody>
      </p:sp>
      <p:pic>
        <p:nvPicPr>
          <p:cNvPr id="2" name="Picture 1" descr="A black and grey logo&#10;&#10;AI-generated content may be incorrect.">
            <a:extLst>
              <a:ext uri="{FF2B5EF4-FFF2-40B4-BE49-F238E27FC236}">
                <a16:creationId xmlns:a16="http://schemas.microsoft.com/office/drawing/2014/main" id="{0EBE4FEF-A461-4E85-A4E4-EECA020EB2DB}"/>
              </a:ext>
            </a:extLst>
          </p:cNvPr>
          <p:cNvPicPr>
            <a:picLocks noChangeAspect="1"/>
          </p:cNvPicPr>
          <p:nvPr/>
        </p:nvPicPr>
        <p:blipFill>
          <a:blip r:embed="rId3"/>
          <a:stretch>
            <a:fillRect/>
          </a:stretch>
        </p:blipFill>
        <p:spPr>
          <a:xfrm>
            <a:off x="6430033" y="6177650"/>
            <a:ext cx="1468074" cy="596781"/>
          </a:xfrm>
          <a:prstGeom prst="rect">
            <a:avLst/>
          </a:prstGeom>
        </p:spPr>
      </p:pic>
      <p:sp>
        <p:nvSpPr>
          <p:cNvPr id="3" name="Text Placeholder 4">
            <a:extLst>
              <a:ext uri="{FF2B5EF4-FFF2-40B4-BE49-F238E27FC236}">
                <a16:creationId xmlns:a16="http://schemas.microsoft.com/office/drawing/2014/main" id="{F573692E-5862-63DB-9119-C7CD16AA8DF4}"/>
              </a:ext>
            </a:extLst>
          </p:cNvPr>
          <p:cNvSpPr txBox="1">
            <a:spLocks/>
          </p:cNvSpPr>
          <p:nvPr/>
        </p:nvSpPr>
        <p:spPr bwMode="white">
          <a:xfrm>
            <a:off x="4375150" y="6511286"/>
            <a:ext cx="1944709"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In partnership with</a:t>
            </a:r>
          </a:p>
        </p:txBody>
      </p:sp>
      <p:pic>
        <p:nvPicPr>
          <p:cNvPr id="6" name="Picture 5">
            <a:extLst>
              <a:ext uri="{FF2B5EF4-FFF2-40B4-BE49-F238E27FC236}">
                <a16:creationId xmlns:a16="http://schemas.microsoft.com/office/drawing/2014/main" id="{8D7C5938-7007-AAB5-BA9E-9F100626D4EB}"/>
              </a:ext>
            </a:extLst>
          </p:cNvPr>
          <p:cNvPicPr>
            <a:picLocks noChangeAspect="1"/>
          </p:cNvPicPr>
          <p:nvPr/>
        </p:nvPicPr>
        <p:blipFill>
          <a:blip r:embed="rId4"/>
          <a:srcRect t="248" b="248"/>
          <a:stretch/>
        </p:blipFill>
        <p:spPr>
          <a:xfrm>
            <a:off x="290984" y="3364492"/>
            <a:ext cx="2166466" cy="2166466"/>
          </a:xfrm>
          <a:prstGeom prst="ellipse">
            <a:avLst/>
          </a:prstGeom>
          <a:effectLst>
            <a:outerShdw blurRad="63500" dist="63500" dir="2700000" algn="ctr" rotWithShape="0">
              <a:srgbClr val="000000">
                <a:alpha val="50000"/>
              </a:srgbClr>
            </a:outerShdw>
          </a:effectLst>
        </p:spPr>
      </p:pic>
      <p:pic>
        <p:nvPicPr>
          <p:cNvPr id="7" name="Picture 6">
            <a:extLst>
              <a:ext uri="{FF2B5EF4-FFF2-40B4-BE49-F238E27FC236}">
                <a16:creationId xmlns:a16="http://schemas.microsoft.com/office/drawing/2014/main" id="{73DE06AD-97A9-C956-46E9-398564C7F77E}"/>
              </a:ext>
            </a:extLst>
          </p:cNvPr>
          <p:cNvPicPr>
            <a:picLocks noChangeAspect="1"/>
          </p:cNvPicPr>
          <p:nvPr/>
        </p:nvPicPr>
        <p:blipFill>
          <a:blip r:embed="rId5"/>
          <a:stretch>
            <a:fillRect/>
          </a:stretch>
        </p:blipFill>
        <p:spPr>
          <a:xfrm>
            <a:off x="2594263" y="5153890"/>
            <a:ext cx="1402773" cy="1402773"/>
          </a:xfrm>
          <a:prstGeom prst="rect">
            <a:avLst/>
          </a:prstGeom>
        </p:spPr>
      </p:pic>
    </p:spTree>
    <p:extLst>
      <p:ext uri="{BB962C8B-B14F-4D97-AF65-F5344CB8AC3E}">
        <p14:creationId xmlns:p14="http://schemas.microsoft.com/office/powerpoint/2010/main" val="1795078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200"/>
                                  </p:stCondLst>
                                  <p:childTnLst>
                                    <p:animMotion origin="layout" path="M -3.33333E-6 1.11111E-6 L -3.33333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12A68-8473-C879-6446-F4CD39E1FFE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20D69EE-8841-6F51-C85C-129991E660B1}"/>
              </a:ext>
            </a:extLst>
          </p:cNvPr>
          <p:cNvSpPr txBox="1"/>
          <p:nvPr/>
        </p:nvSpPr>
        <p:spPr>
          <a:xfrm>
            <a:off x="1162050" y="2354860"/>
            <a:ext cx="9867900"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pPr>
            <a:r>
              <a:rPr lang="en-US">
                <a:solidFill>
                  <a:schemeClr val="tx1"/>
                </a:solidFill>
                <a:latin typeface="+mj-lt"/>
                <a:cs typeface="Segoe UI"/>
              </a:rPr>
              <a:t>How can an agent help us?</a:t>
            </a:r>
          </a:p>
        </p:txBody>
      </p:sp>
    </p:spTree>
    <p:extLst>
      <p:ext uri="{BB962C8B-B14F-4D97-AF65-F5344CB8AC3E}">
        <p14:creationId xmlns:p14="http://schemas.microsoft.com/office/powerpoint/2010/main" val="26427060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a:xfrm>
            <a:off x="758195" y="588963"/>
            <a:ext cx="4158362" cy="2535236"/>
          </a:xfrm>
        </p:spPr>
        <p:txBody>
          <a:bodyPr wrap="square" anchor="b">
            <a:normAutofit/>
          </a:bodyPr>
          <a:lstStyle/>
          <a:p>
            <a:r>
              <a:rPr lang="en-GB"/>
              <a:t>Use case</a:t>
            </a: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10"/>
          </p:nvPr>
        </p:nvSpPr>
        <p:spPr>
          <a:xfrm>
            <a:off x="754132" y="3535540"/>
            <a:ext cx="4162425" cy="2733497"/>
          </a:xfrm>
        </p:spPr>
        <p:txBody>
          <a:bodyPr wrap="square">
            <a:normAutofit/>
          </a:bodyPr>
          <a:lstStyle/>
          <a:p>
            <a:r>
              <a:rPr lang="en-GB"/>
              <a:t>Working for an e-commerce selling camping equipment</a:t>
            </a:r>
          </a:p>
          <a:p>
            <a:r>
              <a:rPr lang="en-GB"/>
              <a:t>Want to </a:t>
            </a:r>
            <a:r>
              <a:rPr lang="en-GB" err="1"/>
              <a:t>analyze</a:t>
            </a:r>
            <a:r>
              <a:rPr lang="en-GB"/>
              <a:t> sales data</a:t>
            </a:r>
          </a:p>
        </p:txBody>
      </p:sp>
      <p:pic>
        <p:nvPicPr>
          <p:cNvPr id="12" name="Picture 11">
            <a:extLst>
              <a:ext uri="{FF2B5EF4-FFF2-40B4-BE49-F238E27FC236}">
                <a16:creationId xmlns:a16="http://schemas.microsoft.com/office/drawing/2014/main" id="{F5464EB8-B9F4-5BB4-C35E-2CC6FFA9E31C}"/>
              </a:ext>
            </a:extLst>
          </p:cNvPr>
          <p:cNvPicPr>
            <a:picLocks noChangeAspect="1"/>
          </p:cNvPicPr>
          <p:nvPr/>
        </p:nvPicPr>
        <p:blipFill>
          <a:blip r:embed="rId3"/>
          <a:srcRect r="3998" b="-2"/>
          <a:stretch/>
        </p:blipFill>
        <p:spPr>
          <a:xfrm>
            <a:off x="6096000" y="702369"/>
            <a:ext cx="5453270" cy="5453262"/>
          </a:xfrm>
          <a:prstGeom prst="roundRect">
            <a:avLst>
              <a:gd name="adj" fmla="val 296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6512545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8F98-44E4-7384-613B-1B658F645C48}"/>
              </a:ext>
            </a:extLst>
          </p:cNvPr>
          <p:cNvSpPr>
            <a:spLocks noGrp="1"/>
          </p:cNvSpPr>
          <p:nvPr>
            <p:ph type="title"/>
          </p:nvPr>
        </p:nvSpPr>
        <p:spPr>
          <a:xfrm>
            <a:off x="488950" y="1633062"/>
            <a:ext cx="9144000" cy="738664"/>
          </a:xfrm>
        </p:spPr>
        <p:txBody>
          <a:bodyPr/>
          <a:lstStyle/>
          <a:p>
            <a:r>
              <a:rPr lang="en-US">
                <a:latin typeface="Segoe Sans Display Semibold"/>
                <a:cs typeface="Segoe Sans Display Semibold"/>
              </a:rPr>
              <a:t>Demo – </a:t>
            </a:r>
            <a:r>
              <a:rPr lang="en-US">
                <a:cs typeface="Segoe UI"/>
              </a:rPr>
              <a:t>Contoso </a:t>
            </a:r>
            <a:r>
              <a:rPr lang="en-US" sz="4800">
                <a:cs typeface="Segoe UI"/>
              </a:rPr>
              <a:t>Sales</a:t>
            </a:r>
            <a:r>
              <a:rPr lang="en-US">
                <a:cs typeface="Segoe UI"/>
              </a:rPr>
              <a:t> Agent</a:t>
            </a:r>
            <a:endParaRPr lang="en-US"/>
          </a:p>
        </p:txBody>
      </p:sp>
      <p:sp>
        <p:nvSpPr>
          <p:cNvPr id="3" name="Text Placeholder 2">
            <a:extLst>
              <a:ext uri="{FF2B5EF4-FFF2-40B4-BE49-F238E27FC236}">
                <a16:creationId xmlns:a16="http://schemas.microsoft.com/office/drawing/2014/main" id="{D36BAF20-42B0-00B1-7A58-4ECFB57E3014}"/>
              </a:ext>
            </a:extLst>
          </p:cNvPr>
          <p:cNvSpPr>
            <a:spLocks noGrp="1"/>
          </p:cNvSpPr>
          <p:nvPr>
            <p:ph type="body" sz="quarter" idx="12"/>
          </p:nvPr>
        </p:nvSpPr>
        <p:spPr>
          <a:xfrm>
            <a:off x="393700" y="2819400"/>
            <a:ext cx="9144000" cy="276999"/>
          </a:xfrm>
        </p:spPr>
        <p:txBody>
          <a:bodyPr vert="horz" wrap="square" lIns="0" tIns="0" rIns="0" bIns="0" rtlCol="0" anchor="t">
            <a:spAutoFit/>
          </a:bodyPr>
          <a:lstStyle/>
          <a:p>
            <a:r>
              <a:rPr lang="en-US">
                <a:cs typeface="Segoe UI"/>
              </a:rPr>
              <a:t>An agent built with </a:t>
            </a:r>
            <a:r>
              <a:rPr lang="en-US" err="1">
                <a:cs typeface="Segoe UI"/>
              </a:rPr>
              <a:t>Chainlit,</a:t>
            </a:r>
            <a:r>
              <a:rPr lang="en-US">
                <a:cs typeface="Segoe UI"/>
              </a:rPr>
              <a:t> the Azure AI Agent Service and Azure OpenAI GPT- 4o </a:t>
            </a:r>
            <a:endParaRPr lang="en-US"/>
          </a:p>
        </p:txBody>
      </p:sp>
    </p:spTree>
    <p:extLst>
      <p:ext uri="{BB962C8B-B14F-4D97-AF65-F5344CB8AC3E}">
        <p14:creationId xmlns:p14="http://schemas.microsoft.com/office/powerpoint/2010/main" val="2496195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91344-FC40-CF2B-D3AF-91F59DABA40D}"/>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4AD085DF-9236-24FB-0217-549CB9C4A7D9}"/>
              </a:ext>
            </a:extLst>
          </p:cNvPr>
          <p:cNvPicPr>
            <a:picLocks noChangeAspect="1"/>
          </p:cNvPicPr>
          <p:nvPr/>
        </p:nvPicPr>
        <p:blipFill>
          <a:blip r:embed="rId3"/>
          <a:stretch>
            <a:fillRect/>
          </a:stretch>
        </p:blipFill>
        <p:spPr>
          <a:xfrm>
            <a:off x="3400927" y="0"/>
            <a:ext cx="8791074" cy="6863839"/>
          </a:xfrm>
          <a:prstGeom prst="rect">
            <a:avLst/>
          </a:prstGeom>
        </p:spPr>
      </p:pic>
    </p:spTree>
    <p:extLst>
      <p:ext uri="{BB962C8B-B14F-4D97-AF65-F5344CB8AC3E}">
        <p14:creationId xmlns:p14="http://schemas.microsoft.com/office/powerpoint/2010/main" val="4248582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AAD43-1A35-E16F-E40E-F94DDB3A053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D019EAF-637B-DFAE-868D-9D7A4A04CD2E}"/>
              </a:ext>
            </a:extLst>
          </p:cNvPr>
          <p:cNvPicPr>
            <a:picLocks noChangeAspect="1"/>
          </p:cNvPicPr>
          <p:nvPr/>
        </p:nvPicPr>
        <p:blipFill>
          <a:blip r:embed="rId3"/>
          <a:srcRect l="8876" r="7328"/>
          <a:stretch/>
        </p:blipFill>
        <p:spPr>
          <a:xfrm>
            <a:off x="0" y="1"/>
            <a:ext cx="6056223" cy="5635256"/>
          </a:xfrm>
          <a:prstGeom prst="rect">
            <a:avLst/>
          </a:prstGeom>
        </p:spPr>
      </p:pic>
      <p:pic>
        <p:nvPicPr>
          <p:cNvPr id="3" name="Picture 2">
            <a:extLst>
              <a:ext uri="{FF2B5EF4-FFF2-40B4-BE49-F238E27FC236}">
                <a16:creationId xmlns:a16="http://schemas.microsoft.com/office/drawing/2014/main" id="{F608CA60-EA53-B4B8-919E-60D3F2A6CDC8}"/>
              </a:ext>
            </a:extLst>
          </p:cNvPr>
          <p:cNvPicPr>
            <a:picLocks noChangeAspect="1"/>
          </p:cNvPicPr>
          <p:nvPr/>
        </p:nvPicPr>
        <p:blipFill>
          <a:blip r:embed="rId4"/>
          <a:srcRect l="3818"/>
          <a:stretch/>
        </p:blipFill>
        <p:spPr>
          <a:xfrm>
            <a:off x="6180555" y="0"/>
            <a:ext cx="6011444" cy="3317358"/>
          </a:xfrm>
          <a:prstGeom prst="rect">
            <a:avLst/>
          </a:prstGeom>
        </p:spPr>
      </p:pic>
      <p:pic>
        <p:nvPicPr>
          <p:cNvPr id="4" name="Picture 3">
            <a:extLst>
              <a:ext uri="{FF2B5EF4-FFF2-40B4-BE49-F238E27FC236}">
                <a16:creationId xmlns:a16="http://schemas.microsoft.com/office/drawing/2014/main" id="{0238DE0F-C731-6D77-75F5-178623DF313F}"/>
              </a:ext>
            </a:extLst>
          </p:cNvPr>
          <p:cNvPicPr>
            <a:picLocks noChangeAspect="1"/>
          </p:cNvPicPr>
          <p:nvPr/>
        </p:nvPicPr>
        <p:blipFill>
          <a:blip r:embed="rId5"/>
          <a:stretch>
            <a:fillRect/>
          </a:stretch>
        </p:blipFill>
        <p:spPr>
          <a:xfrm>
            <a:off x="6541081" y="3436259"/>
            <a:ext cx="5650919" cy="3421741"/>
          </a:xfrm>
          <a:prstGeom prst="rect">
            <a:avLst/>
          </a:prstGeom>
        </p:spPr>
      </p:pic>
    </p:spTree>
    <p:extLst>
      <p:ext uri="{BB962C8B-B14F-4D97-AF65-F5344CB8AC3E}">
        <p14:creationId xmlns:p14="http://schemas.microsoft.com/office/powerpoint/2010/main" val="41608542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4BD77-5594-29D5-6605-FF8E3F80089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79F26C1-2DC9-5E98-496A-0C628DEF3BE7}"/>
              </a:ext>
            </a:extLst>
          </p:cNvPr>
          <p:cNvPicPr>
            <a:picLocks noChangeAspect="1"/>
          </p:cNvPicPr>
          <p:nvPr/>
        </p:nvPicPr>
        <p:blipFill>
          <a:blip r:embed="rId3"/>
          <a:stretch>
            <a:fillRect/>
          </a:stretch>
        </p:blipFill>
        <p:spPr>
          <a:xfrm>
            <a:off x="0" y="1"/>
            <a:ext cx="6194799" cy="3274828"/>
          </a:xfrm>
          <a:prstGeom prst="rect">
            <a:avLst/>
          </a:prstGeom>
        </p:spPr>
      </p:pic>
      <p:pic>
        <p:nvPicPr>
          <p:cNvPr id="6" name="Picture 5">
            <a:extLst>
              <a:ext uri="{FF2B5EF4-FFF2-40B4-BE49-F238E27FC236}">
                <a16:creationId xmlns:a16="http://schemas.microsoft.com/office/drawing/2014/main" id="{BCFA76F9-8775-94A7-5B0F-4B49FF74B11C}"/>
              </a:ext>
            </a:extLst>
          </p:cNvPr>
          <p:cNvPicPr>
            <a:picLocks noChangeAspect="1"/>
          </p:cNvPicPr>
          <p:nvPr/>
        </p:nvPicPr>
        <p:blipFill>
          <a:blip r:embed="rId4"/>
          <a:srcRect l="7113"/>
          <a:stretch/>
        </p:blipFill>
        <p:spPr>
          <a:xfrm>
            <a:off x="1" y="3579295"/>
            <a:ext cx="6156154" cy="2523794"/>
          </a:xfrm>
          <a:prstGeom prst="rect">
            <a:avLst/>
          </a:prstGeom>
        </p:spPr>
      </p:pic>
      <p:pic>
        <p:nvPicPr>
          <p:cNvPr id="7" name="Picture 6">
            <a:extLst>
              <a:ext uri="{FF2B5EF4-FFF2-40B4-BE49-F238E27FC236}">
                <a16:creationId xmlns:a16="http://schemas.microsoft.com/office/drawing/2014/main" id="{451737F6-B2E6-DC3E-4161-24CC84B90428}"/>
              </a:ext>
            </a:extLst>
          </p:cNvPr>
          <p:cNvPicPr>
            <a:picLocks noChangeAspect="1"/>
          </p:cNvPicPr>
          <p:nvPr/>
        </p:nvPicPr>
        <p:blipFill>
          <a:blip r:embed="rId5"/>
          <a:srcRect l="6984" r="8521"/>
          <a:stretch/>
        </p:blipFill>
        <p:spPr>
          <a:xfrm>
            <a:off x="6429153" y="0"/>
            <a:ext cx="5762847" cy="6858000"/>
          </a:xfrm>
          <a:prstGeom prst="rect">
            <a:avLst/>
          </a:prstGeom>
        </p:spPr>
      </p:pic>
    </p:spTree>
    <p:extLst>
      <p:ext uri="{BB962C8B-B14F-4D97-AF65-F5344CB8AC3E}">
        <p14:creationId xmlns:p14="http://schemas.microsoft.com/office/powerpoint/2010/main" val="22322351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1C6CEC-AF12-8682-EAC1-093F458D3CD8}"/>
              </a:ext>
            </a:extLst>
          </p:cNvPr>
          <p:cNvPicPr>
            <a:picLocks noChangeAspect="1"/>
          </p:cNvPicPr>
          <p:nvPr/>
        </p:nvPicPr>
        <p:blipFill>
          <a:blip r:embed="rId3"/>
          <a:srcRect l="5130" r="7083"/>
          <a:stretch/>
        </p:blipFill>
        <p:spPr>
          <a:xfrm>
            <a:off x="0" y="0"/>
            <a:ext cx="6549656" cy="6858000"/>
          </a:xfrm>
          <a:prstGeom prst="rect">
            <a:avLst/>
          </a:prstGeom>
        </p:spPr>
      </p:pic>
      <p:pic>
        <p:nvPicPr>
          <p:cNvPr id="4" name="Picture 3">
            <a:extLst>
              <a:ext uri="{FF2B5EF4-FFF2-40B4-BE49-F238E27FC236}">
                <a16:creationId xmlns:a16="http://schemas.microsoft.com/office/drawing/2014/main" id="{126C9D93-1FAB-2643-DDE1-019F4E485128}"/>
              </a:ext>
            </a:extLst>
          </p:cNvPr>
          <p:cNvPicPr>
            <a:picLocks noChangeAspect="1"/>
          </p:cNvPicPr>
          <p:nvPr/>
        </p:nvPicPr>
        <p:blipFill>
          <a:blip r:embed="rId4"/>
          <a:srcRect l="5163"/>
          <a:stretch/>
        </p:blipFill>
        <p:spPr>
          <a:xfrm>
            <a:off x="6496491" y="3657600"/>
            <a:ext cx="5695509" cy="3200400"/>
          </a:xfrm>
          <a:prstGeom prst="rect">
            <a:avLst/>
          </a:prstGeom>
        </p:spPr>
      </p:pic>
    </p:spTree>
    <p:extLst>
      <p:ext uri="{BB962C8B-B14F-4D97-AF65-F5344CB8AC3E}">
        <p14:creationId xmlns:p14="http://schemas.microsoft.com/office/powerpoint/2010/main" val="351624075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D13D3-35B6-778E-5ACD-60E83A41295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A1488B2-B049-0081-87C7-5D30744EB960}"/>
              </a:ext>
            </a:extLst>
          </p:cNvPr>
          <p:cNvPicPr>
            <a:picLocks noChangeAspect="1"/>
          </p:cNvPicPr>
          <p:nvPr/>
        </p:nvPicPr>
        <p:blipFill>
          <a:blip r:embed="rId3"/>
          <a:stretch>
            <a:fillRect/>
          </a:stretch>
        </p:blipFill>
        <p:spPr>
          <a:xfrm>
            <a:off x="0" y="0"/>
            <a:ext cx="5577289" cy="6858000"/>
          </a:xfrm>
          <a:prstGeom prst="rect">
            <a:avLst/>
          </a:prstGeom>
        </p:spPr>
      </p:pic>
      <p:pic>
        <p:nvPicPr>
          <p:cNvPr id="5" name="Picture 4">
            <a:extLst>
              <a:ext uri="{FF2B5EF4-FFF2-40B4-BE49-F238E27FC236}">
                <a16:creationId xmlns:a16="http://schemas.microsoft.com/office/drawing/2014/main" id="{E6C21C8C-B87F-43C9-1473-F9C11F9676F9}"/>
              </a:ext>
            </a:extLst>
          </p:cNvPr>
          <p:cNvPicPr>
            <a:picLocks noChangeAspect="1"/>
          </p:cNvPicPr>
          <p:nvPr/>
        </p:nvPicPr>
        <p:blipFill>
          <a:blip r:embed="rId4"/>
          <a:stretch>
            <a:fillRect/>
          </a:stretch>
        </p:blipFill>
        <p:spPr>
          <a:xfrm>
            <a:off x="5792166" y="1970283"/>
            <a:ext cx="6399834" cy="1888039"/>
          </a:xfrm>
          <a:prstGeom prst="rect">
            <a:avLst/>
          </a:prstGeom>
        </p:spPr>
      </p:pic>
    </p:spTree>
    <p:extLst>
      <p:ext uri="{BB962C8B-B14F-4D97-AF65-F5344CB8AC3E}">
        <p14:creationId xmlns:p14="http://schemas.microsoft.com/office/powerpoint/2010/main" val="207521952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4926-8210-34BA-55F0-0CAEE1E35EA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5A8F246-C4C1-731D-8EA1-3D3B67A8BC98}"/>
              </a:ext>
            </a:extLst>
          </p:cNvPr>
          <p:cNvSpPr txBox="1"/>
          <p:nvPr/>
        </p:nvSpPr>
        <p:spPr>
          <a:xfrm>
            <a:off x="1162049" y="2930402"/>
            <a:ext cx="9867900"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defRPr/>
            </a:pPr>
            <a:r>
              <a:rPr kumimoji="0" lang="en-US" sz="7200" b="0" i="0" u="none" strike="noStrike" kern="1200" cap="none" spc="0" normalizeH="0" baseline="0" noProof="0">
                <a:ln w="3175">
                  <a:noFill/>
                </a:ln>
                <a:solidFill>
                  <a:srgbClr val="FFFFFF"/>
                </a:solidFill>
                <a:effectLst/>
                <a:uLnTx/>
                <a:uFillTx/>
                <a:latin typeface="Segoe UI Semibold"/>
                <a:ea typeface="+mn-ea"/>
                <a:cs typeface="Segoe UI"/>
              </a:rPr>
              <a:t>How does the Contoso</a:t>
            </a:r>
            <a:r>
              <a:rPr kumimoji="0" lang="en-US" sz="7200" b="0" i="0" u="none" strike="noStrike" kern="1200" cap="none" spc="0" normalizeH="0" noProof="0">
                <a:ln w="3175">
                  <a:noFill/>
                </a:ln>
                <a:solidFill>
                  <a:srgbClr val="FFFFFF"/>
                </a:solidFill>
                <a:effectLst/>
                <a:uLnTx/>
                <a:uFillTx/>
                <a:latin typeface="Segoe UI Semibold"/>
                <a:ea typeface="+mn-ea"/>
                <a:cs typeface="Segoe UI"/>
              </a:rPr>
              <a:t> Sales </a:t>
            </a:r>
            <a:r>
              <a:rPr lang="en-US">
                <a:solidFill>
                  <a:srgbClr val="FFFFFF"/>
                </a:solidFill>
                <a:latin typeface="Segoe UI Semibold"/>
                <a:cs typeface="Segoe UI"/>
              </a:rPr>
              <a:t>Agent work</a:t>
            </a:r>
            <a:r>
              <a:rPr kumimoji="0" lang="en-US" sz="7200" b="0" i="0" u="none" strike="noStrike" kern="1200" cap="none" spc="0" normalizeH="0" noProof="0">
                <a:ln w="3175">
                  <a:noFill/>
                </a:ln>
                <a:solidFill>
                  <a:srgbClr val="FFFFFF"/>
                </a:solidFill>
                <a:effectLst/>
                <a:uLnTx/>
                <a:uFillTx/>
                <a:latin typeface="Segoe UI Semibold"/>
                <a:ea typeface="+mn-ea"/>
                <a:cs typeface="Segoe UI"/>
              </a:rPr>
              <a:t>?</a:t>
            </a:r>
          </a:p>
        </p:txBody>
      </p:sp>
      <p:sp>
        <p:nvSpPr>
          <p:cNvPr id="2" name="Rectangle: Rounded Corners 6">
            <a:extLst>
              <a:ext uri="{FF2B5EF4-FFF2-40B4-BE49-F238E27FC236}">
                <a16:creationId xmlns:a16="http://schemas.microsoft.com/office/drawing/2014/main" id="{94A8D56D-E913-31FC-31DC-7A5081340E99}"/>
              </a:ext>
              <a:ext uri="{C183D7F6-B498-43B3-948B-1728B52AA6E4}">
                <adec:decorative xmlns:adec="http://schemas.microsoft.com/office/drawing/2017/decorative" val="0"/>
              </a:ext>
            </a:extLst>
          </p:cNvPr>
          <p:cNvSpPr/>
          <p:nvPr/>
        </p:nvSpPr>
        <p:spPr bwMode="auto">
          <a:xfrm>
            <a:off x="5001939" y="2184765"/>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Chapter 2</a:t>
            </a:r>
            <a:endParaRPr kumimoji="0" lang="en-CA"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13352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F57A5-D3C0-31FB-7794-72D4A12D30E3}"/>
            </a:ext>
          </a:extLst>
        </p:cNvPr>
        <p:cNvGrpSpPr/>
        <p:nvPr/>
      </p:nvGrpSpPr>
      <p:grpSpPr>
        <a:xfrm>
          <a:off x="0" y="0"/>
          <a:ext cx="0" cy="0"/>
          <a:chOff x="0" y="0"/>
          <a:chExt cx="0" cy="0"/>
        </a:xfrm>
      </p:grpSpPr>
      <p:sp>
        <p:nvSpPr>
          <p:cNvPr id="9" name="Title 6">
            <a:extLst>
              <a:ext uri="{FF2B5EF4-FFF2-40B4-BE49-F238E27FC236}">
                <a16:creationId xmlns:a16="http://schemas.microsoft.com/office/drawing/2014/main" id="{4BB03CAE-2064-5DD1-0733-F505B6221D6F}"/>
              </a:ext>
            </a:extLst>
          </p:cNvPr>
          <p:cNvSpPr txBox="1">
            <a:spLocks/>
          </p:cNvSpPr>
          <p:nvPr/>
        </p:nvSpPr>
        <p:spPr>
          <a:xfrm>
            <a:off x="1528762" y="2070659"/>
            <a:ext cx="9134476" cy="126188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2901130">
              <a:spcBef>
                <a:spcPts val="1205"/>
              </a:spcBef>
              <a:spcAft>
                <a:spcPts val="0"/>
              </a:spcAft>
              <a:defRPr/>
            </a:pP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Azure AI</a:t>
            </a:r>
            <a:r>
              <a:rPr lang="en-US" sz="4400" b="1" spc="0">
                <a:ln>
                  <a:noFill/>
                </a:ln>
                <a:solidFill>
                  <a:schemeClr val="tx1"/>
                </a:solidFill>
                <a:latin typeface="Segoe UI Variable Display Semibold"/>
                <a:cs typeface="Segoe UI"/>
              </a:rPr>
              <a:t> </a:t>
            </a: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Agent</a:t>
            </a:r>
            <a:r>
              <a:rPr kumimoji="0" lang="en-US" sz="4400" b="1" i="0" u="none" strike="noStrike" kern="1200" cap="none" spc="0" normalizeH="0" noProof="0">
                <a:ln>
                  <a:noFill/>
                </a:ln>
                <a:solidFill>
                  <a:schemeClr val="tx1"/>
                </a:solidFill>
                <a:effectLst/>
                <a:uLnTx/>
                <a:uFillTx/>
                <a:latin typeface="Segoe UI Variable Display Semibold"/>
                <a:cs typeface="Segoe UI"/>
              </a:rPr>
              <a:t> Service</a:t>
            </a:r>
            <a:endParaRPr lang="en-US" sz="4400" b="1" i="0" u="none" strike="noStrike" kern="1200" cap="none" spc="0" normalizeH="0" baseline="0" noProof="0">
              <a:ln>
                <a:noFill/>
              </a:ln>
              <a:solidFill>
                <a:schemeClr val="tx1"/>
              </a:solidFill>
              <a:effectLst/>
              <a:uLnTx/>
              <a:uFillTx/>
              <a:latin typeface="Segoe UI Variable Display Semibold"/>
              <a:cs typeface="Segoe UI"/>
            </a:endParaRPr>
          </a:p>
          <a:p>
            <a:pPr lvl="0" defTabSz="2901130">
              <a:spcBef>
                <a:spcPts val="1205"/>
              </a:spcBef>
              <a:spcAft>
                <a:spcPts val="0"/>
              </a:spcAft>
              <a:defRPr/>
            </a:pPr>
            <a:r>
              <a:rPr lang="en-US" sz="2800" b="1" spc="0">
                <a:solidFill>
                  <a:schemeClr val="tx1"/>
                </a:solidFill>
                <a:latin typeface="Segoe UI Variable Display Semibold"/>
                <a:cs typeface="Segoe UI"/>
              </a:rPr>
              <a:t>Securely </a:t>
            </a:r>
            <a:r>
              <a:rPr kumimoji="0" lang="en-US" sz="2800" b="1" i="0" u="none" strike="noStrike" kern="1200" cap="none" spc="0" normalizeH="0" baseline="0" noProof="0">
                <a:ln w="3175">
                  <a:noFill/>
                </a:ln>
                <a:solidFill>
                  <a:schemeClr val="tx1"/>
                </a:solidFill>
                <a:effectLst/>
                <a:uLnTx/>
                <a:uFillTx/>
                <a:latin typeface="Segoe UI Variable Display Semibold"/>
                <a:ea typeface="+mn-ea"/>
                <a:cs typeface="Segoe UI"/>
              </a:rPr>
              <a:t>build, deploy, and scale AI agents with ease</a:t>
            </a:r>
            <a:endParaRPr kumimoji="0" lang="en-US" sz="2800" b="1" i="0" u="none" strike="noStrike" kern="1200" cap="none" spc="0" normalizeH="0" baseline="0" noProof="0">
              <a:ln w="3175">
                <a:noFill/>
              </a:ln>
              <a:solidFill>
                <a:schemeClr val="tx1"/>
              </a:solidFill>
              <a:effectLst/>
              <a:uLnTx/>
              <a:uFillTx/>
              <a:latin typeface="Segoe UI Variable Display Semibold" pitchFamily="2" charset="0"/>
              <a:ea typeface="+mn-ea"/>
            </a:endParaRPr>
          </a:p>
        </p:txBody>
      </p:sp>
      <p:sp>
        <p:nvSpPr>
          <p:cNvPr id="15" name="TextBox 14">
            <a:extLst>
              <a:ext uri="{FF2B5EF4-FFF2-40B4-BE49-F238E27FC236}">
                <a16:creationId xmlns:a16="http://schemas.microsoft.com/office/drawing/2014/main" id="{C885A12F-AC2E-2970-969F-801A59B937BC}"/>
              </a:ext>
            </a:extLst>
          </p:cNvPr>
          <p:cNvSpPr txBox="1"/>
          <p:nvPr/>
        </p:nvSpPr>
        <p:spPr>
          <a:xfrm>
            <a:off x="916984" y="4355395"/>
            <a:ext cx="1955450" cy="492443"/>
          </a:xfrm>
          <a:prstGeom prst="rect">
            <a:avLst/>
          </a:prstGeom>
          <a:noFill/>
        </p:spPr>
        <p:txBody>
          <a:bodyPr wrap="square" lIns="0" tIns="0" rIns="0" bIns="0" rtlCol="0" anchor="ctr" anchorCtr="0">
            <a:spAutoFit/>
          </a:bodyPr>
          <a:lstStyle>
            <a:defPPr>
              <a:defRPr lang="en-US"/>
            </a:defPPr>
            <a:lvl1pPr algn="ctr" defTabSz="2275850">
              <a:defRPr sz="4800">
                <a:gradFill>
                  <a:gsLst>
                    <a:gs pos="10000">
                      <a:srgbClr val="000000"/>
                    </a:gs>
                    <a:gs pos="34000">
                      <a:srgbClr val="000000"/>
                    </a:gs>
                  </a:gsLst>
                  <a:lin ang="10800000" scaled="1"/>
                </a:gradFill>
                <a:latin typeface="Segoe UI Variable Display Semib"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Variable Display Semibold" pitchFamily="2" charset="0"/>
                <a:ea typeface="+mn-ea"/>
                <a:cs typeface="+mn-cs"/>
              </a:rPr>
              <a:t>Rapid development and automation</a:t>
            </a:r>
          </a:p>
        </p:txBody>
      </p:sp>
      <p:cxnSp>
        <p:nvCxnSpPr>
          <p:cNvPr id="17" name="!!Straight Connector 49">
            <a:extLst>
              <a:ext uri="{FF2B5EF4-FFF2-40B4-BE49-F238E27FC236}">
                <a16:creationId xmlns:a16="http://schemas.microsoft.com/office/drawing/2014/main" id="{C1B7CDBB-F92C-98A9-55F8-7C6759A0B106}"/>
              </a:ext>
              <a:ext uri="{C183D7F6-B498-43B3-948B-1728B52AA6E4}">
                <adec:decorative xmlns:adec="http://schemas.microsoft.com/office/drawing/2017/decorative" val="1"/>
              </a:ext>
            </a:extLst>
          </p:cNvPr>
          <p:cNvCxnSpPr>
            <a:cxnSpLocks/>
          </p:cNvCxnSpPr>
          <p:nvPr/>
        </p:nvCxnSpPr>
        <p:spPr>
          <a:xfrm>
            <a:off x="3409583"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C8889A2-8E6E-6B3B-A007-2AA7D557AB1A}"/>
              </a:ext>
            </a:extLst>
          </p:cNvPr>
          <p:cNvSpPr txBox="1"/>
          <p:nvPr/>
        </p:nvSpPr>
        <p:spPr>
          <a:xfrm>
            <a:off x="3933468" y="4355395"/>
            <a:ext cx="176348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Extensive data connections</a:t>
            </a:r>
          </a:p>
        </p:txBody>
      </p:sp>
      <p:cxnSp>
        <p:nvCxnSpPr>
          <p:cNvPr id="19" name="!!Straight Connector 49">
            <a:extLst>
              <a:ext uri="{FF2B5EF4-FFF2-40B4-BE49-F238E27FC236}">
                <a16:creationId xmlns:a16="http://schemas.microsoft.com/office/drawing/2014/main" id="{03906105-2A90-A449-5FE3-9C6E5FB36EE2}"/>
              </a:ext>
              <a:ext uri="{C183D7F6-B498-43B3-948B-1728B52AA6E4}">
                <adec:decorative xmlns:adec="http://schemas.microsoft.com/office/drawing/2017/decorative" val="1"/>
              </a:ext>
            </a:extLst>
          </p:cNvPr>
          <p:cNvCxnSpPr>
            <a:cxnSpLocks/>
          </p:cNvCxnSpPr>
          <p:nvPr/>
        </p:nvCxnSpPr>
        <p:spPr>
          <a:xfrm>
            <a:off x="6277970"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3E19830-2085-930C-3761-E29E68A04BC5}"/>
              </a:ext>
            </a:extLst>
          </p:cNvPr>
          <p:cNvSpPr txBox="1"/>
          <p:nvPr/>
        </p:nvSpPr>
        <p:spPr>
          <a:xfrm>
            <a:off x="6858987" y="4355394"/>
            <a:ext cx="1514934"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Flexible model selection</a:t>
            </a:r>
          </a:p>
        </p:txBody>
      </p:sp>
      <p:cxnSp>
        <p:nvCxnSpPr>
          <p:cNvPr id="21" name="!!Straight Connector 49">
            <a:extLst>
              <a:ext uri="{FF2B5EF4-FFF2-40B4-BE49-F238E27FC236}">
                <a16:creationId xmlns:a16="http://schemas.microsoft.com/office/drawing/2014/main" id="{94CFBC82-8962-06A5-7BC3-972EE465FFA1}"/>
              </a:ext>
              <a:ext uri="{C183D7F6-B498-43B3-948B-1728B52AA6E4}">
                <adec:decorative xmlns:adec="http://schemas.microsoft.com/office/drawing/2017/decorative" val="1"/>
              </a:ext>
            </a:extLst>
          </p:cNvPr>
          <p:cNvCxnSpPr>
            <a:cxnSpLocks/>
          </p:cNvCxnSpPr>
          <p:nvPr/>
        </p:nvCxnSpPr>
        <p:spPr>
          <a:xfrm>
            <a:off x="8974919"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1FE2AF6-216F-A402-9869-7A38610A7DB2}"/>
              </a:ext>
            </a:extLst>
          </p:cNvPr>
          <p:cNvSpPr txBox="1"/>
          <p:nvPr/>
        </p:nvSpPr>
        <p:spPr>
          <a:xfrm>
            <a:off x="9364363" y="4355395"/>
            <a:ext cx="213207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Enterprise-grade security</a:t>
            </a:r>
          </a:p>
        </p:txBody>
      </p:sp>
      <p:sp>
        <p:nvSpPr>
          <p:cNvPr id="23" name="TextBox 22">
            <a:extLst>
              <a:ext uri="{FF2B5EF4-FFF2-40B4-BE49-F238E27FC236}">
                <a16:creationId xmlns:a16="http://schemas.microsoft.com/office/drawing/2014/main" id="{20333E4C-4B35-986D-6BFA-6DEE30127B6A}"/>
              </a:ext>
            </a:extLst>
          </p:cNvPr>
          <p:cNvSpPr txBox="1"/>
          <p:nvPr/>
        </p:nvSpPr>
        <p:spPr>
          <a:xfrm>
            <a:off x="2781037" y="6070890"/>
            <a:ext cx="6811896" cy="215444"/>
          </a:xfrm>
          <a:prstGeom prst="rect">
            <a:avLst/>
          </a:prstGeom>
          <a:noFill/>
        </p:spPr>
        <p:txBody>
          <a:bodyPr wrap="square" lIns="0" tIns="0" rIns="0" bIns="0">
            <a:spAutoFit/>
          </a:bodyPr>
          <a:lstStyle>
            <a:defPPr>
              <a:defRPr lang="en-US"/>
            </a:defPPr>
            <a:lvl1pPr algn="ctr" defTabSz="2275850">
              <a:defRPr sz="3600">
                <a:gradFill>
                  <a:gsLst>
                    <a:gs pos="89510">
                      <a:srgbClr val="000000"/>
                    </a:gs>
                    <a:gs pos="68966">
                      <a:srgbClr val="000000"/>
                    </a:gs>
                  </a:gsLst>
                  <a:lin ang="5400000" scaled="1"/>
                </a:gradFill>
                <a:latin typeface="Segoe UI Variable Small Semibol"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Variable Display Semibold" pitchFamily="2" charset="0"/>
              </a:rPr>
              <a:t>ai</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a:t>
            </a:r>
            <a:r>
              <a:rPr lang="en-US" sz="1400" b="1">
                <a:solidFill>
                  <a:schemeClr val="tx1"/>
                </a:solidFill>
                <a:latin typeface="Segoe UI Variable Display Semibold" pitchFamily="2" charset="0"/>
              </a:rPr>
              <a:t>a</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zure.com</a:t>
            </a:r>
          </a:p>
        </p:txBody>
      </p:sp>
      <p:sp>
        <p:nvSpPr>
          <p:cNvPr id="24" name="TextBox 23">
            <a:extLst>
              <a:ext uri="{FF2B5EF4-FFF2-40B4-BE49-F238E27FC236}">
                <a16:creationId xmlns:a16="http://schemas.microsoft.com/office/drawing/2014/main" id="{B4840641-849E-1F5C-2A4A-558FDEC04C23}"/>
              </a:ext>
            </a:extLst>
          </p:cNvPr>
          <p:cNvSpPr txBox="1"/>
          <p:nvPr/>
        </p:nvSpPr>
        <p:spPr>
          <a:xfrm>
            <a:off x="4997606" y="986847"/>
            <a:ext cx="2196800" cy="500129"/>
          </a:xfrm>
          <a:prstGeom prst="roundRect">
            <a:avLst>
              <a:gd name="adj" fmla="val 28094"/>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83696" tIns="36739" rIns="183696" bIns="73479" rtlCol="0" anchor="t">
            <a:spAutoFit/>
          </a:bodyPr>
          <a:lstStyle/>
          <a:p>
            <a:pPr defTabSz="914437" fontAlgn="base">
              <a:spcBef>
                <a:spcPct val="0"/>
              </a:spcBef>
              <a:spcAft>
                <a:spcPct val="0"/>
              </a:spcAft>
              <a:tabLst>
                <a:tab pos="1487158" algn="l"/>
              </a:tabLst>
              <a:defRPr/>
            </a:pPr>
            <a:r>
              <a:rPr lang="en-US" sz="2000" b="1">
                <a:ln w="3175">
                  <a:noFill/>
                </a:ln>
                <a:gradFill>
                  <a:gsLst>
                    <a:gs pos="28000">
                      <a:srgbClr val="FFFFFF"/>
                    </a:gs>
                    <a:gs pos="53147">
                      <a:srgbClr val="FFFFFF"/>
                    </a:gs>
                  </a:gsLst>
                  <a:path path="circle">
                    <a:fillToRect l="100000" b="100000"/>
                  </a:path>
                </a:gradFill>
                <a:latin typeface="Segoe UI Variable Display Semibold"/>
                <a:cs typeface="Segoe UI"/>
              </a:rPr>
              <a:t>Public Preview</a:t>
            </a:r>
            <a:endParaRPr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Variable Display Semibold"/>
              <a:cs typeface="Segoe UI"/>
            </a:endParaRPr>
          </a:p>
        </p:txBody>
      </p:sp>
      <p:sp>
        <p:nvSpPr>
          <p:cNvPr id="3" name="Rectangle 2">
            <a:extLst>
              <a:ext uri="{FF2B5EF4-FFF2-40B4-BE49-F238E27FC236}">
                <a16:creationId xmlns:a16="http://schemas.microsoft.com/office/drawing/2014/main" id="{6F37F2F4-1C3E-429D-A0AF-89C2CBAD9F4B}"/>
              </a:ext>
            </a:extLst>
          </p:cNvPr>
          <p:cNvSpPr>
            <a:spLocks noChangeArrowheads="1"/>
          </p:cNvSpPr>
          <p:nvPr/>
        </p:nvSpPr>
        <p:spPr bwMode="auto">
          <a:xfrm>
            <a:off x="0" y="0"/>
            <a:ext cx="9239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defRPr/>
            </a:pPr>
            <a:br>
              <a:rPr kumimoji="0" lang="en-US" altLang="en-US" sz="1000" b="0" i="0" u="none" strike="noStrike" kern="1200" cap="none" spc="0" normalizeH="0" baseline="0" noProof="0">
                <a:ln>
                  <a:noFill/>
                </a:ln>
                <a:solidFill>
                  <a:srgbClr val="252423"/>
                </a:solidFill>
                <a:effectLst/>
                <a:uLnTx/>
                <a:uFillTx/>
                <a:latin typeface="var(--fontFamilyBase)"/>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 name="Title 6">
            <a:extLst>
              <a:ext uri="{FF2B5EF4-FFF2-40B4-BE49-F238E27FC236}">
                <a16:creationId xmlns:a16="http://schemas.microsoft.com/office/drawing/2014/main" id="{B879B4C6-78F2-1DC6-40A4-82AF4223F998}"/>
              </a:ext>
            </a:extLst>
          </p:cNvPr>
          <p:cNvSpPr txBox="1">
            <a:spLocks/>
          </p:cNvSpPr>
          <p:nvPr/>
        </p:nvSpPr>
        <p:spPr>
          <a:xfrm>
            <a:off x="-2268836" y="325673"/>
            <a:ext cx="8633751" cy="369332"/>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23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rPr>
              <a:t>Azure AI Foundry</a:t>
            </a:r>
            <a:endParaRPr kumimoji="0" lang="en-CA"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endParaRPr>
          </a:p>
        </p:txBody>
      </p:sp>
      <p:pic>
        <p:nvPicPr>
          <p:cNvPr id="5" name="Graphic 4">
            <a:extLst>
              <a:ext uri="{FF2B5EF4-FFF2-40B4-BE49-F238E27FC236}">
                <a16:creationId xmlns:a16="http://schemas.microsoft.com/office/drawing/2014/main" id="{4851EE65-5A50-339E-D35C-44A955C16D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950" y="271607"/>
            <a:ext cx="482430" cy="482428"/>
          </a:xfrm>
          <a:prstGeom prst="rect">
            <a:avLst/>
          </a:prstGeom>
          <a:effectLst/>
        </p:spPr>
      </p:pic>
    </p:spTree>
    <p:extLst>
      <p:ext uri="{BB962C8B-B14F-4D97-AF65-F5344CB8AC3E}">
        <p14:creationId xmlns:p14="http://schemas.microsoft.com/office/powerpoint/2010/main" val="2810749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0 2.59259E-6 L 0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500"/>
                                  </p:stCondLst>
                                  <p:childTnLst>
                                    <p:animMotion origin="layout" path="M 0 4.64286E-6 L 0 0.03543 " pathEditMode="relative" rAng="0" ptsTypes="AA">
                                      <p:cBhvr>
                                        <p:cTn id="14" dur="700" spd="-100000" fill="hold"/>
                                        <p:tgtEl>
                                          <p:spTgt spid="23"/>
                                        </p:tgtEl>
                                        <p:attrNameLst>
                                          <p:attrName>ppt_x</p:attrName>
                                          <p:attrName>ppt_y</p:attrName>
                                        </p:attrNameLst>
                                      </p:cBhvr>
                                      <p:rCtr x="0" y="1767"/>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500"/>
                                        <p:tgtEl>
                                          <p:spTgt spid="17"/>
                                        </p:tgtEl>
                                      </p:cBhvr>
                                    </p:animEffect>
                                  </p:childTnLst>
                                </p:cTn>
                              </p:par>
                              <p:par>
                                <p:cTn id="18" presetID="42" presetClass="path" presetSubtype="0" decel="100000" fill="hold" nodeType="withEffect">
                                  <p:stCondLst>
                                    <p:cond delay="200"/>
                                  </p:stCondLst>
                                  <p:childTnLst>
                                    <p:animMotion origin="layout" path="M -3.89881E-6 -4.94048E-6 L -3.89881E-6 0.01963 " pathEditMode="relative" rAng="0" ptsTypes="AA">
                                      <p:cBhvr>
                                        <p:cTn id="19" dur="500" spd="-100000" fill="hold"/>
                                        <p:tgtEl>
                                          <p:spTgt spid="17"/>
                                        </p:tgtEl>
                                        <p:attrNameLst>
                                          <p:attrName>ppt_x</p:attrName>
                                          <p:attrName>ppt_y</p:attrName>
                                        </p:attrNameLst>
                                      </p:cBhvr>
                                      <p:rCtr x="0" y="977"/>
                                    </p:animMotion>
                                  </p:childTnLst>
                                </p:cTn>
                              </p:par>
                              <p:par>
                                <p:cTn id="20" presetID="16" presetClass="entr" presetSubtype="42" fill="hold"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barn(outHorizontal)">
                                      <p:cBhvr>
                                        <p:cTn id="22" dur="500"/>
                                        <p:tgtEl>
                                          <p:spTgt spid="19"/>
                                        </p:tgtEl>
                                      </p:cBhvr>
                                    </p:animEffect>
                                  </p:childTnLst>
                                </p:cTn>
                              </p:par>
                              <p:par>
                                <p:cTn id="23" presetID="42" presetClass="path" presetSubtype="0" decel="100000" fill="hold" nodeType="withEffect">
                                  <p:stCondLst>
                                    <p:cond delay="200"/>
                                  </p:stCondLst>
                                  <p:childTnLst>
                                    <p:animMotion origin="layout" path="M 0 -4.94048E-6 L 0 0.01963 " pathEditMode="relative" rAng="0" ptsTypes="AA">
                                      <p:cBhvr>
                                        <p:cTn id="24" dur="500" spd="-100000" fill="hold"/>
                                        <p:tgtEl>
                                          <p:spTgt spid="19"/>
                                        </p:tgtEl>
                                        <p:attrNameLst>
                                          <p:attrName>ppt_x</p:attrName>
                                          <p:attrName>ppt_y</p:attrName>
                                        </p:attrNameLst>
                                      </p:cBhvr>
                                      <p:rCtr x="0" y="977"/>
                                    </p:animMotion>
                                  </p:childTnLst>
                                </p:cTn>
                              </p:par>
                              <p:par>
                                <p:cTn id="25" presetID="16" presetClass="entr" presetSubtype="42"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barn(outHorizontal)">
                                      <p:cBhvr>
                                        <p:cTn id="27" dur="500"/>
                                        <p:tgtEl>
                                          <p:spTgt spid="21"/>
                                        </p:tgtEl>
                                      </p:cBhvr>
                                    </p:animEffect>
                                  </p:childTnLst>
                                </p:cTn>
                              </p:par>
                              <p:par>
                                <p:cTn id="28" presetID="42" presetClass="path" presetSubtype="0" decel="100000" fill="hold" nodeType="withEffect">
                                  <p:stCondLst>
                                    <p:cond delay="200"/>
                                  </p:stCondLst>
                                  <p:childTnLst>
                                    <p:animMotion origin="layout" path="M 3.89881E-6 -4.94048E-6 L 3.89881E-6 0.01963 " pathEditMode="relative" rAng="0" ptsTypes="AA">
                                      <p:cBhvr>
                                        <p:cTn id="29" dur="500" spd="-100000" fill="hold"/>
                                        <p:tgtEl>
                                          <p:spTgt spid="21"/>
                                        </p:tgtEl>
                                        <p:attrNameLst>
                                          <p:attrName>ppt_x</p:attrName>
                                          <p:attrName>ppt_y</p:attrName>
                                        </p:attrNameLst>
                                      </p:cBhvr>
                                      <p:rCtr x="0" y="977"/>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3.65079E-6 -4.94048E-6 L 3.65079E-6 0.01963 " pathEditMode="relative" rAng="0" ptsTypes="AA">
                                      <p:cBhvr>
                                        <p:cTn id="34" dur="500" spd="-100000" fill="hold"/>
                                        <p:tgtEl>
                                          <p:spTgt spid="15"/>
                                        </p:tgtEl>
                                        <p:attrNameLst>
                                          <p:attrName>ppt_x</p:attrName>
                                          <p:attrName>ppt_y</p:attrName>
                                        </p:attrNameLst>
                                      </p:cBhvr>
                                      <p:rCtr x="0" y="977"/>
                                    </p:animMotion>
                                  </p:childTnLst>
                                </p:cTn>
                              </p:par>
                              <p:par>
                                <p:cTn id="35" presetID="10" presetClass="entr" presetSubtype="0"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200"/>
                                  </p:stCondLst>
                                  <p:childTnLst>
                                    <p:animMotion origin="layout" path="M -1.44841E-6 -4.94048E-6 L -1.44841E-6 0.01963 " pathEditMode="relative" rAng="0" ptsTypes="AA">
                                      <p:cBhvr>
                                        <p:cTn id="39" dur="500" spd="-100000" fill="hold"/>
                                        <p:tgtEl>
                                          <p:spTgt spid="18"/>
                                        </p:tgtEl>
                                        <p:attrNameLst>
                                          <p:attrName>ppt_x</p:attrName>
                                          <p:attrName>ppt_y</p:attrName>
                                        </p:attrNameLst>
                                      </p:cBhvr>
                                      <p:rCtr x="0" y="977"/>
                                    </p:animMotion>
                                  </p:childTnLst>
                                </p:cTn>
                              </p:par>
                              <p:par>
                                <p:cTn id="40" presetID="10" presetClass="entr" presetSubtype="0"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200"/>
                                  </p:stCondLst>
                                  <p:childTnLst>
                                    <p:animMotion origin="layout" path="M 2.4504E-6 -4.94048E-6 L 2.4504E-6 0.01963 " pathEditMode="relative" rAng="0" ptsTypes="AA">
                                      <p:cBhvr>
                                        <p:cTn id="44" dur="500" spd="-100000" fill="hold"/>
                                        <p:tgtEl>
                                          <p:spTgt spid="20"/>
                                        </p:tgtEl>
                                        <p:attrNameLst>
                                          <p:attrName>ppt_x</p:attrName>
                                          <p:attrName>ppt_y</p:attrName>
                                        </p:attrNameLst>
                                      </p:cBhvr>
                                      <p:rCtr x="0" y="977"/>
                                    </p:animMotion>
                                  </p:childTnLst>
                                </p:cTn>
                              </p:par>
                              <p:par>
                                <p:cTn id="45" presetID="10" presetClass="entr" presetSubtype="0" fill="hold" grpId="0" nodeType="withEffect">
                                  <p:stCondLst>
                                    <p:cond delay="2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200"/>
                                  </p:stCondLst>
                                  <p:childTnLst>
                                    <p:animMotion origin="layout" path="M -3.65079E-6 -4.94048E-6 L -3.65079E-6 0.01963 " pathEditMode="relative" rAng="0" ptsTypes="AA">
                                      <p:cBhvr>
                                        <p:cTn id="49" dur="500" spd="-100000" fill="hold"/>
                                        <p:tgtEl>
                                          <p:spTgt spid="22"/>
                                        </p:tgtEl>
                                        <p:attrNameLst>
                                          <p:attrName>ppt_x</p:attrName>
                                          <p:attrName>ppt_y</p:attrName>
                                        </p:attrNameLst>
                                      </p:cBhvr>
                                      <p:rCtr x="0" y="977"/>
                                    </p:animMotion>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0"/>
                                  </p:stCondLst>
                                  <p:childTnLst>
                                    <p:animMotion origin="layout" path="M 1.04167E-6 -4.07407E-6 L 1.04167E-6 0.03542 " pathEditMode="relative" rAng="0" ptsTypes="AA">
                                      <p:cBhvr>
                                        <p:cTn id="5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P spid="15" grpId="1"/>
      <p:bldP spid="18" grpId="0"/>
      <p:bldP spid="18" grpId="1"/>
      <p:bldP spid="20" grpId="0"/>
      <p:bldP spid="20" grpId="1"/>
      <p:bldP spid="22" grpId="0"/>
      <p:bldP spid="22" grpId="1"/>
      <p:bldP spid="23" grpId="0"/>
      <p:bldP spid="23" grpId="1"/>
      <p:bldP spid="24" grpId="0" animBg="1"/>
      <p:bldP spid="2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BF30-2A32-D8B8-F7F1-7C2A2DF686C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06A42F-B2A9-A2B2-40A4-A23C01432262}"/>
              </a:ext>
            </a:extLst>
          </p:cNvPr>
          <p:cNvSpPr>
            <a:spLocks noGrp="1"/>
          </p:cNvSpPr>
          <p:nvPr>
            <p:ph type="title"/>
          </p:nvPr>
        </p:nvSpPr>
        <p:spPr>
          <a:xfrm>
            <a:off x="584200" y="2856669"/>
            <a:ext cx="7613032" cy="677108"/>
          </a:xfrm>
        </p:spPr>
        <p:txBody>
          <a:bodyPr/>
          <a:lstStyle/>
          <a:p>
            <a:r>
              <a:rPr lang="en-US" sz="4400"/>
              <a:t>Hackathon de agentes de IA</a:t>
            </a:r>
          </a:p>
        </p:txBody>
      </p:sp>
      <p:sp>
        <p:nvSpPr>
          <p:cNvPr id="5" name="Text Placeholder 4">
            <a:extLst>
              <a:ext uri="{FF2B5EF4-FFF2-40B4-BE49-F238E27FC236}">
                <a16:creationId xmlns:a16="http://schemas.microsoft.com/office/drawing/2014/main" id="{3F088901-41BB-073F-F21F-950774B92FFD}"/>
              </a:ext>
            </a:extLst>
          </p:cNvPr>
          <p:cNvSpPr>
            <a:spLocks noGrp="1"/>
          </p:cNvSpPr>
          <p:nvPr>
            <p:ph type="body" sz="quarter" idx="12"/>
          </p:nvPr>
        </p:nvSpPr>
        <p:spPr>
          <a:xfrm>
            <a:off x="584200" y="3962400"/>
            <a:ext cx="5577840" cy="738664"/>
          </a:xfrm>
        </p:spPr>
        <p:txBody>
          <a:bodyPr/>
          <a:lstStyle/>
          <a:p>
            <a:pPr algn="l">
              <a:buNone/>
            </a:pPr>
            <a:r>
              <a:rPr lang="en-US" sz="2400" b="0" i="0">
                <a:effectLst/>
                <a:latin typeface="Segoe UI" panose="020B0502040204020203" pitchFamily="34" charset="0"/>
              </a:rPr>
              <a:t>🛠️ Construa, inove e #Hacktogether! 🛠️</a:t>
            </a:r>
          </a:p>
          <a:p>
            <a:pPr>
              <a:buNone/>
            </a:pPr>
            <a:r>
              <a:rPr lang="en-US" sz="2400">
                <a:hlinkClick r:id="rId3"/>
              </a:rPr>
              <a:t>aka.ms/agentshack-pt</a:t>
            </a:r>
            <a:endParaRPr lang="en-US" sz="2400"/>
          </a:p>
        </p:txBody>
      </p:sp>
      <p:pic>
        <p:nvPicPr>
          <p:cNvPr id="2" name="Picture 1" descr="A black and grey logo&#10;&#10;AI-generated content may be incorrect.">
            <a:extLst>
              <a:ext uri="{FF2B5EF4-FFF2-40B4-BE49-F238E27FC236}">
                <a16:creationId xmlns:a16="http://schemas.microsoft.com/office/drawing/2014/main" id="{BF5BF115-4353-9B64-ACF2-2B7AA95C51E1}"/>
              </a:ext>
            </a:extLst>
          </p:cNvPr>
          <p:cNvPicPr>
            <a:picLocks noChangeAspect="1"/>
          </p:cNvPicPr>
          <p:nvPr/>
        </p:nvPicPr>
        <p:blipFill>
          <a:blip r:embed="rId4"/>
          <a:stretch>
            <a:fillRect/>
          </a:stretch>
        </p:blipFill>
        <p:spPr>
          <a:xfrm>
            <a:off x="2639083" y="5796650"/>
            <a:ext cx="1468074" cy="596781"/>
          </a:xfrm>
          <a:prstGeom prst="rect">
            <a:avLst/>
          </a:prstGeom>
        </p:spPr>
      </p:pic>
      <p:sp>
        <p:nvSpPr>
          <p:cNvPr id="3" name="Text Placeholder 4">
            <a:extLst>
              <a:ext uri="{FF2B5EF4-FFF2-40B4-BE49-F238E27FC236}">
                <a16:creationId xmlns:a16="http://schemas.microsoft.com/office/drawing/2014/main" id="{EDCE0C13-4496-E623-7B37-B6B2A7E22E38}"/>
              </a:ext>
            </a:extLst>
          </p:cNvPr>
          <p:cNvSpPr txBox="1">
            <a:spLocks/>
          </p:cNvSpPr>
          <p:nvPr/>
        </p:nvSpPr>
        <p:spPr bwMode="white">
          <a:xfrm>
            <a:off x="584200" y="6130286"/>
            <a:ext cx="1944709"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In partnership with</a:t>
            </a:r>
          </a:p>
        </p:txBody>
      </p:sp>
      <p:sp>
        <p:nvSpPr>
          <p:cNvPr id="6" name="Text Placeholder 4">
            <a:extLst>
              <a:ext uri="{FF2B5EF4-FFF2-40B4-BE49-F238E27FC236}">
                <a16:creationId xmlns:a16="http://schemas.microsoft.com/office/drawing/2014/main" id="{50B7E295-02C0-D0BD-3118-BC4C50415907}"/>
              </a:ext>
            </a:extLst>
          </p:cNvPr>
          <p:cNvSpPr txBox="1">
            <a:spLocks/>
          </p:cNvSpPr>
          <p:nvPr/>
        </p:nvSpPr>
        <p:spPr bwMode="white">
          <a:xfrm>
            <a:off x="584200" y="2041758"/>
            <a:ext cx="5577840" cy="36933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rgbClr val="8661C5"/>
                </a:solidFill>
              </a:rPr>
              <a:t>8 de abril – 30 de abril</a:t>
            </a:r>
          </a:p>
        </p:txBody>
      </p:sp>
    </p:spTree>
    <p:extLst>
      <p:ext uri="{BB962C8B-B14F-4D97-AF65-F5344CB8AC3E}">
        <p14:creationId xmlns:p14="http://schemas.microsoft.com/office/powerpoint/2010/main" val="380105841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07375-13D2-503C-82B5-B0796D18BE2D}"/>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E5BBE7E1-46E0-F242-6A4D-E316FBBD0F87}"/>
              </a:ext>
            </a:extLst>
          </p:cNvPr>
          <p:cNvSpPr/>
          <p:nvPr/>
        </p:nvSpPr>
        <p:spPr bwMode="auto">
          <a:xfrm>
            <a:off x="1956318" y="1268963"/>
            <a:ext cx="8279364" cy="5000075"/>
          </a:xfrm>
          <a:prstGeom prst="roundRect">
            <a:avLst>
              <a:gd name="adj" fmla="val 4202"/>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000" err="1">
              <a:ln w="3175">
                <a:noFill/>
              </a:ln>
              <a:gradFill>
                <a:gsLst>
                  <a:gs pos="74825">
                    <a:srgbClr val="FFFFFF"/>
                  </a:gs>
                  <a:gs pos="53147">
                    <a:srgbClr val="FFFFFF"/>
                  </a:gs>
                </a:gsLst>
                <a:path path="circle">
                  <a:fillToRect l="100000" b="100000"/>
                </a:path>
              </a:gradFill>
              <a:latin typeface="Segoe UI"/>
              <a:cs typeface="Segoe UI" pitchFamily="34" charset="0"/>
            </a:endParaRPr>
          </a:p>
        </p:txBody>
      </p:sp>
      <p:sp>
        <p:nvSpPr>
          <p:cNvPr id="2" name="Title 1">
            <a:extLst>
              <a:ext uri="{FF2B5EF4-FFF2-40B4-BE49-F238E27FC236}">
                <a16:creationId xmlns:a16="http://schemas.microsoft.com/office/drawing/2014/main" id="{E61F049C-4F59-05CB-7801-B63BD0A03760}"/>
              </a:ext>
            </a:extLst>
          </p:cNvPr>
          <p:cNvSpPr>
            <a:spLocks noGrp="1"/>
          </p:cNvSpPr>
          <p:nvPr>
            <p:ph type="title"/>
          </p:nvPr>
        </p:nvSpPr>
        <p:spPr/>
        <p:txBody>
          <a:bodyPr/>
          <a:lstStyle/>
          <a:p>
            <a:pPr algn="ctr"/>
            <a:r>
              <a:rPr lang="en-US"/>
              <a:t>Solution Architecture</a:t>
            </a:r>
          </a:p>
        </p:txBody>
      </p:sp>
      <p:grpSp>
        <p:nvGrpSpPr>
          <p:cNvPr id="22" name="Group 21">
            <a:extLst>
              <a:ext uri="{FF2B5EF4-FFF2-40B4-BE49-F238E27FC236}">
                <a16:creationId xmlns:a16="http://schemas.microsoft.com/office/drawing/2014/main" id="{10E8B468-5D9E-5023-B8AA-CB51A3E71A82}"/>
              </a:ext>
            </a:extLst>
          </p:cNvPr>
          <p:cNvGrpSpPr/>
          <p:nvPr/>
        </p:nvGrpSpPr>
        <p:grpSpPr>
          <a:xfrm>
            <a:off x="2171698" y="1427018"/>
            <a:ext cx="7848602" cy="1231755"/>
            <a:chOff x="2171698" y="1427018"/>
            <a:chExt cx="7848602" cy="1231755"/>
          </a:xfrm>
        </p:grpSpPr>
        <p:sp>
          <p:nvSpPr>
            <p:cNvPr id="4" name="Rounded Rectangle 3">
              <a:extLst>
                <a:ext uri="{FF2B5EF4-FFF2-40B4-BE49-F238E27FC236}">
                  <a16:creationId xmlns:a16="http://schemas.microsoft.com/office/drawing/2014/main" id="{FA5539DA-3BB2-7C22-343F-9F03B5FF80E3}"/>
                </a:ext>
              </a:extLst>
            </p:cNvPr>
            <p:cNvSpPr/>
            <p:nvPr/>
          </p:nvSpPr>
          <p:spPr bwMode="auto">
            <a:xfrm>
              <a:off x="2171698" y="1427018"/>
              <a:ext cx="7848602" cy="1231755"/>
            </a:xfrm>
            <a:prstGeom prst="roundRect">
              <a:avLst>
                <a:gd name="adj" fmla="val 768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Contoso Sales Agent App</a:t>
              </a:r>
            </a:p>
          </p:txBody>
        </p:sp>
        <p:sp>
          <p:nvSpPr>
            <p:cNvPr id="19" name="Rounded Rectangle 18">
              <a:extLst>
                <a:ext uri="{FF2B5EF4-FFF2-40B4-BE49-F238E27FC236}">
                  <a16:creationId xmlns:a16="http://schemas.microsoft.com/office/drawing/2014/main" id="{8792039C-C63E-B6A8-EFD0-321F0B710D92}"/>
                </a:ext>
              </a:extLst>
            </p:cNvPr>
            <p:cNvSpPr/>
            <p:nvPr/>
          </p:nvSpPr>
          <p:spPr bwMode="auto">
            <a:xfrm>
              <a:off x="6603996" y="2073528"/>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err="1">
                  <a:ln w="3175">
                    <a:noFill/>
                  </a:ln>
                  <a:gradFill>
                    <a:gsLst>
                      <a:gs pos="53147">
                        <a:srgbClr val="FFFFFF"/>
                      </a:gs>
                      <a:gs pos="28000">
                        <a:srgbClr val="FFFFFF"/>
                      </a:gs>
                    </a:gsLst>
                    <a:path path="circle">
                      <a:fillToRect l="100000" b="100000"/>
                    </a:path>
                  </a:gradFill>
                  <a:latin typeface="Segoe UI Semibold"/>
                  <a:cs typeface="Segoe UI" pitchFamily="34" charset="0"/>
                </a:rPr>
                <a:t>Chainlit</a:t>
              </a:r>
              <a:endParaRPr lang="en-US" sz="160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grpSp>
      <p:sp>
        <p:nvSpPr>
          <p:cNvPr id="3" name="Rounded Rectangle 6">
            <a:extLst>
              <a:ext uri="{FF2B5EF4-FFF2-40B4-BE49-F238E27FC236}">
                <a16:creationId xmlns:a16="http://schemas.microsoft.com/office/drawing/2014/main" id="{6F7371AE-9A07-AFF4-9218-DBBECCDADA53}"/>
              </a:ext>
            </a:extLst>
          </p:cNvPr>
          <p:cNvSpPr/>
          <p:nvPr/>
        </p:nvSpPr>
        <p:spPr bwMode="auto">
          <a:xfrm>
            <a:off x="2358732" y="4980625"/>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Function Calling</a:t>
            </a:r>
          </a:p>
        </p:txBody>
      </p:sp>
      <p:sp>
        <p:nvSpPr>
          <p:cNvPr id="14" name="Rounded Rectangle 7">
            <a:extLst>
              <a:ext uri="{FF2B5EF4-FFF2-40B4-BE49-F238E27FC236}">
                <a16:creationId xmlns:a16="http://schemas.microsoft.com/office/drawing/2014/main" id="{DD17FFB4-0362-2944-70ED-4FB618389D71}"/>
              </a:ext>
            </a:extLst>
          </p:cNvPr>
          <p:cNvSpPr/>
          <p:nvPr/>
        </p:nvSpPr>
        <p:spPr bwMode="auto">
          <a:xfrm>
            <a:off x="4015505" y="4980625"/>
            <a:ext cx="1669473"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Code Interpreter</a:t>
            </a:r>
          </a:p>
        </p:txBody>
      </p:sp>
      <p:sp>
        <p:nvSpPr>
          <p:cNvPr id="15" name="Rounded Rectangle 8">
            <a:extLst>
              <a:ext uri="{FF2B5EF4-FFF2-40B4-BE49-F238E27FC236}">
                <a16:creationId xmlns:a16="http://schemas.microsoft.com/office/drawing/2014/main" id="{AD6C18E2-29FF-CFD4-1366-678727E2455D}"/>
              </a:ext>
            </a:extLst>
          </p:cNvPr>
          <p:cNvSpPr/>
          <p:nvPr/>
        </p:nvSpPr>
        <p:spPr bwMode="auto">
          <a:xfrm>
            <a:off x="5866241" y="4980624"/>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File Search</a:t>
            </a:r>
          </a:p>
        </p:txBody>
      </p:sp>
      <p:sp>
        <p:nvSpPr>
          <p:cNvPr id="18" name="Rounded Rectangle 9">
            <a:extLst>
              <a:ext uri="{FF2B5EF4-FFF2-40B4-BE49-F238E27FC236}">
                <a16:creationId xmlns:a16="http://schemas.microsoft.com/office/drawing/2014/main" id="{10D71E21-594C-450B-1C27-83B9FB010443}"/>
              </a:ext>
            </a:extLst>
          </p:cNvPr>
          <p:cNvSpPr/>
          <p:nvPr/>
        </p:nvSpPr>
        <p:spPr bwMode="auto">
          <a:xfrm>
            <a:off x="7523015" y="4966678"/>
            <a:ext cx="2299855"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Grounding with Bing Search</a:t>
            </a:r>
          </a:p>
        </p:txBody>
      </p:sp>
      <p:sp>
        <p:nvSpPr>
          <p:cNvPr id="23" name="TextBox 22">
            <a:extLst>
              <a:ext uri="{FF2B5EF4-FFF2-40B4-BE49-F238E27FC236}">
                <a16:creationId xmlns:a16="http://schemas.microsoft.com/office/drawing/2014/main" id="{51CE0DDC-261D-5E8E-DE4E-CBC78F6C4BB0}"/>
              </a:ext>
            </a:extLst>
          </p:cNvPr>
          <p:cNvSpPr txBox="1"/>
          <p:nvPr/>
        </p:nvSpPr>
        <p:spPr>
          <a:xfrm>
            <a:off x="2600325" y="4282620"/>
            <a:ext cx="6819900" cy="461665"/>
          </a:xfrm>
          <a:prstGeom prst="rect">
            <a:avLst/>
          </a:prstGeom>
          <a:noFill/>
        </p:spPr>
        <p:txBody>
          <a:bodyPr wrap="square">
            <a:spAutoFit/>
          </a:bodyPr>
          <a:lstStyle/>
          <a:p>
            <a:pPr algn="ctr" defTabSz="932472" fontAlgn="base">
              <a:spcBef>
                <a:spcPct val="0"/>
              </a:spcBef>
              <a:spcAft>
                <a:spcPct val="0"/>
              </a:spcAft>
            </a:pPr>
            <a:r>
              <a:rPr lang="en-US" sz="2400">
                <a:solidFill>
                  <a:schemeClr val="bg1"/>
                </a:solidFill>
                <a:latin typeface="+mj-lt"/>
                <a:cs typeface="Segoe UI" pitchFamily="34" charset="0"/>
              </a:rPr>
              <a:t>Tools</a:t>
            </a:r>
          </a:p>
        </p:txBody>
      </p:sp>
      <p:sp>
        <p:nvSpPr>
          <p:cNvPr id="32" name="Rounded Rectangle 19">
            <a:extLst>
              <a:ext uri="{FF2B5EF4-FFF2-40B4-BE49-F238E27FC236}">
                <a16:creationId xmlns:a16="http://schemas.microsoft.com/office/drawing/2014/main" id="{334DE1F9-1A0A-8C31-C715-689A80AEC465}"/>
              </a:ext>
            </a:extLst>
          </p:cNvPr>
          <p:cNvSpPr/>
          <p:nvPr/>
        </p:nvSpPr>
        <p:spPr bwMode="auto">
          <a:xfrm>
            <a:off x="2961403" y="2073528"/>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Query Function</a:t>
            </a:r>
          </a:p>
        </p:txBody>
      </p:sp>
      <p:grpSp>
        <p:nvGrpSpPr>
          <p:cNvPr id="35" name="Group 34">
            <a:extLst>
              <a:ext uri="{FF2B5EF4-FFF2-40B4-BE49-F238E27FC236}">
                <a16:creationId xmlns:a16="http://schemas.microsoft.com/office/drawing/2014/main" id="{FFBF06B9-4477-087C-0C7E-5DBF6076A90C}"/>
              </a:ext>
            </a:extLst>
          </p:cNvPr>
          <p:cNvGrpSpPr/>
          <p:nvPr/>
        </p:nvGrpSpPr>
        <p:grpSpPr>
          <a:xfrm>
            <a:off x="2180064" y="2743998"/>
            <a:ext cx="7848602" cy="3342347"/>
            <a:chOff x="2180064" y="2743998"/>
            <a:chExt cx="7848602" cy="3342347"/>
          </a:xfrm>
        </p:grpSpPr>
        <p:grpSp>
          <p:nvGrpSpPr>
            <p:cNvPr id="24" name="Group 23">
              <a:extLst>
                <a:ext uri="{FF2B5EF4-FFF2-40B4-BE49-F238E27FC236}">
                  <a16:creationId xmlns:a16="http://schemas.microsoft.com/office/drawing/2014/main" id="{6B07BF32-D351-A3B4-7738-10E4564620F7}"/>
                </a:ext>
              </a:extLst>
            </p:cNvPr>
            <p:cNvGrpSpPr/>
            <p:nvPr/>
          </p:nvGrpSpPr>
          <p:grpSpPr>
            <a:xfrm>
              <a:off x="2180064" y="2743998"/>
              <a:ext cx="7848602" cy="3342347"/>
              <a:chOff x="2171698" y="2777292"/>
              <a:chExt cx="7848602" cy="3342347"/>
            </a:xfrm>
          </p:grpSpPr>
          <p:sp>
            <p:nvSpPr>
              <p:cNvPr id="25" name="Rounded Rectangle 4">
                <a:extLst>
                  <a:ext uri="{FF2B5EF4-FFF2-40B4-BE49-F238E27FC236}">
                    <a16:creationId xmlns:a16="http://schemas.microsoft.com/office/drawing/2014/main" id="{151AB366-B859-399B-0812-1BF589985412}"/>
                  </a:ext>
                </a:extLst>
              </p:cNvPr>
              <p:cNvSpPr/>
              <p:nvPr/>
            </p:nvSpPr>
            <p:spPr bwMode="auto">
              <a:xfrm>
                <a:off x="2171698" y="2777292"/>
                <a:ext cx="7848602" cy="3342347"/>
              </a:xfrm>
              <a:prstGeom prst="roundRect">
                <a:avLst>
                  <a:gd name="adj" fmla="val 351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Azure AI Agent Service</a:t>
                </a:r>
              </a:p>
            </p:txBody>
          </p:sp>
          <p:sp>
            <p:nvSpPr>
              <p:cNvPr id="26" name="Rounded Rectangle 10">
                <a:extLst>
                  <a:ext uri="{FF2B5EF4-FFF2-40B4-BE49-F238E27FC236}">
                    <a16:creationId xmlns:a16="http://schemas.microsoft.com/office/drawing/2014/main" id="{193D0F77-379C-D36D-7CBA-F8DD25E9C2E1}"/>
                  </a:ext>
                </a:extLst>
              </p:cNvPr>
              <p:cNvSpPr/>
              <p:nvPr/>
            </p:nvSpPr>
            <p:spPr bwMode="auto">
              <a:xfrm>
                <a:off x="3416862" y="3594735"/>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Instructions</a:t>
                </a:r>
              </a:p>
            </p:txBody>
          </p:sp>
          <p:sp>
            <p:nvSpPr>
              <p:cNvPr id="27" name="Rounded Rectangle 11">
                <a:extLst>
                  <a:ext uri="{FF2B5EF4-FFF2-40B4-BE49-F238E27FC236}">
                    <a16:creationId xmlns:a16="http://schemas.microsoft.com/office/drawing/2014/main" id="{A0E02A36-8580-20C1-3DC9-65E9D039E4BB}"/>
                  </a:ext>
                </a:extLst>
              </p:cNvPr>
              <p:cNvSpPr/>
              <p:nvPr/>
            </p:nvSpPr>
            <p:spPr bwMode="auto">
              <a:xfrm>
                <a:off x="6418700" y="3549894"/>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Models</a:t>
                </a:r>
              </a:p>
            </p:txBody>
          </p:sp>
        </p:grpSp>
        <p:sp>
          <p:nvSpPr>
            <p:cNvPr id="28" name="Rounded Rectangle 6">
              <a:extLst>
                <a:ext uri="{FF2B5EF4-FFF2-40B4-BE49-F238E27FC236}">
                  <a16:creationId xmlns:a16="http://schemas.microsoft.com/office/drawing/2014/main" id="{C7AC8082-7562-D212-0C4A-5405E706668E}"/>
                </a:ext>
              </a:extLst>
            </p:cNvPr>
            <p:cNvSpPr/>
            <p:nvPr/>
          </p:nvSpPr>
          <p:spPr bwMode="auto">
            <a:xfrm>
              <a:off x="2374314" y="4987578"/>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Function Calling</a:t>
              </a:r>
            </a:p>
          </p:txBody>
        </p:sp>
        <p:sp>
          <p:nvSpPr>
            <p:cNvPr id="29" name="Rounded Rectangle 7">
              <a:extLst>
                <a:ext uri="{FF2B5EF4-FFF2-40B4-BE49-F238E27FC236}">
                  <a16:creationId xmlns:a16="http://schemas.microsoft.com/office/drawing/2014/main" id="{F9D0EA9C-705F-70D9-EC1E-F9BA5D179722}"/>
                </a:ext>
              </a:extLst>
            </p:cNvPr>
            <p:cNvSpPr/>
            <p:nvPr/>
          </p:nvSpPr>
          <p:spPr bwMode="auto">
            <a:xfrm>
              <a:off x="4031087" y="4987578"/>
              <a:ext cx="1669473"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Code Interpreter</a:t>
              </a:r>
            </a:p>
          </p:txBody>
        </p:sp>
        <p:sp>
          <p:nvSpPr>
            <p:cNvPr id="30" name="Rounded Rectangle 8">
              <a:extLst>
                <a:ext uri="{FF2B5EF4-FFF2-40B4-BE49-F238E27FC236}">
                  <a16:creationId xmlns:a16="http://schemas.microsoft.com/office/drawing/2014/main" id="{29E6652E-5323-8AE5-2F2E-88CCEC2F0B10}"/>
                </a:ext>
              </a:extLst>
            </p:cNvPr>
            <p:cNvSpPr/>
            <p:nvPr/>
          </p:nvSpPr>
          <p:spPr bwMode="auto">
            <a:xfrm>
              <a:off x="5881823" y="4987577"/>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File Search</a:t>
              </a:r>
            </a:p>
          </p:txBody>
        </p:sp>
        <p:sp>
          <p:nvSpPr>
            <p:cNvPr id="31" name="Rounded Rectangle 9">
              <a:extLst>
                <a:ext uri="{FF2B5EF4-FFF2-40B4-BE49-F238E27FC236}">
                  <a16:creationId xmlns:a16="http://schemas.microsoft.com/office/drawing/2014/main" id="{372CA381-06F7-015B-CAC3-23BBA842A458}"/>
                </a:ext>
              </a:extLst>
            </p:cNvPr>
            <p:cNvSpPr/>
            <p:nvPr/>
          </p:nvSpPr>
          <p:spPr bwMode="auto">
            <a:xfrm>
              <a:off x="7538597" y="4973631"/>
              <a:ext cx="2299855"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Grounding with Bing Search</a:t>
              </a:r>
            </a:p>
          </p:txBody>
        </p:sp>
        <p:sp>
          <p:nvSpPr>
            <p:cNvPr id="34" name="TextBox 33">
              <a:extLst>
                <a:ext uri="{FF2B5EF4-FFF2-40B4-BE49-F238E27FC236}">
                  <a16:creationId xmlns:a16="http://schemas.microsoft.com/office/drawing/2014/main" id="{BE936E6C-2031-112C-1425-685F96627496}"/>
                </a:ext>
              </a:extLst>
            </p:cNvPr>
            <p:cNvSpPr txBox="1"/>
            <p:nvPr/>
          </p:nvSpPr>
          <p:spPr>
            <a:xfrm>
              <a:off x="2456291" y="4303326"/>
              <a:ext cx="6819900" cy="400110"/>
            </a:xfrm>
            <a:prstGeom prst="rect">
              <a:avLst/>
            </a:prstGeom>
            <a:noFill/>
          </p:spPr>
          <p:txBody>
            <a:bodyPr wrap="square">
              <a:spAutoFit/>
            </a:bodyPr>
            <a:lstStyle/>
            <a:p>
              <a:pPr algn="ctr" defTabSz="932472" fontAlgn="base">
                <a:spcBef>
                  <a:spcPct val="0"/>
                </a:spcBef>
                <a:spcAft>
                  <a:spcPct val="0"/>
                </a:spcAft>
              </a:pPr>
              <a:r>
                <a:rPr lang="en-US" sz="2000">
                  <a:solidFill>
                    <a:schemeClr val="bg1"/>
                  </a:solidFill>
                  <a:latin typeface="+mj-lt"/>
                  <a:cs typeface="Segoe UI" pitchFamily="34" charset="0"/>
                </a:rPr>
                <a:t>Tools</a:t>
              </a:r>
            </a:p>
          </p:txBody>
        </p:sp>
      </p:grpSp>
    </p:spTree>
    <p:extLst>
      <p:ext uri="{BB962C8B-B14F-4D97-AF65-F5344CB8AC3E}">
        <p14:creationId xmlns:p14="http://schemas.microsoft.com/office/powerpoint/2010/main" val="334021913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07B1-CA6F-6195-436C-A85F7FAD0D2E}"/>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a:solidFill>
                  <a:schemeClr val="tx1"/>
                </a:solidFill>
                <a:cs typeface="Segoe UI" pitchFamily="34" charset="0"/>
              </a:rPr>
              <a:t>AI Agent Service in Action </a:t>
            </a:r>
          </a:p>
        </p:txBody>
      </p:sp>
      <p:sp>
        <p:nvSpPr>
          <p:cNvPr id="3" name="Rectangle: Rounded Corners 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530F962C-5082-8D08-A068-A4E829DDFD30}"/>
              </a:ext>
              <a:ext uri="{C183D7F6-B498-43B3-948B-1728B52AA6E4}">
                <adec:decorative xmlns:adec="http://schemas.microsoft.com/office/drawing/2017/decorative" val="0"/>
              </a:ext>
            </a:extLst>
          </p:cNvPr>
          <p:cNvSpPr/>
          <p:nvPr/>
        </p:nvSpPr>
        <p:spPr bwMode="auto">
          <a:xfrm>
            <a:off x="304802" y="1453849"/>
            <a:ext cx="2243736" cy="420136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chemeClr val="tx1"/>
                </a:solidFill>
                <a:latin typeface="Segoe Sans Text"/>
                <a:cs typeface="Segoe Sans Text" pitchFamily="2" charset="0"/>
              </a:rPr>
              <a:t>Step 1: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an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2: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 Thread</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3: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Run the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4: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Check the Run status</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5: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Display the Agent’s Response</a:t>
            </a:r>
          </a:p>
        </p:txBody>
      </p:sp>
      <p:sp>
        <p:nvSpPr>
          <p:cNvPr id="4" name="Rectangle: Rounded Corners 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D338BAA-2C3D-F0D9-8EAA-D30FA9C0952B}"/>
              </a:ext>
              <a:ext uri="{C183D7F6-B498-43B3-948B-1728B52AA6E4}">
                <adec:decorative xmlns:adec="http://schemas.microsoft.com/office/drawing/2017/decorative" val="0"/>
              </a:ext>
            </a:extLst>
          </p:cNvPr>
          <p:cNvSpPr/>
          <p:nvPr/>
        </p:nvSpPr>
        <p:spPr bwMode="auto">
          <a:xfrm>
            <a:off x="2652145" y="1454613"/>
            <a:ext cx="1963319" cy="56913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Agent</a:t>
            </a:r>
          </a:p>
          <a:p>
            <a:pPr defTabSz="932472" fontAlgn="base">
              <a:spcBef>
                <a:spcPct val="0"/>
              </a:spcBef>
              <a:spcAft>
                <a:spcPct val="0"/>
              </a:spcAft>
            </a:pPr>
            <a:r>
              <a:rPr lang="en-US" sz="1200">
                <a:solidFill>
                  <a:schemeClr val="tx1"/>
                </a:solidFill>
                <a:latin typeface="Segoe Sans Text"/>
                <a:cs typeface="Segoe Sans Text" pitchFamily="2" charset="0"/>
              </a:rPr>
              <a:t>Contoso Sales Agent</a:t>
            </a:r>
          </a:p>
        </p:txBody>
      </p:sp>
      <p:sp>
        <p:nvSpPr>
          <p:cNvPr id="5" name="Rectangle: Rounded Corners 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5140B02-E9AE-182E-F004-E86E64695F7D}"/>
              </a:ext>
              <a:ext uri="{C183D7F6-B498-43B3-948B-1728B52AA6E4}">
                <adec:decorative xmlns:adec="http://schemas.microsoft.com/office/drawing/2017/decorative" val="0"/>
              </a:ext>
            </a:extLst>
          </p:cNvPr>
          <p:cNvSpPr/>
          <p:nvPr/>
        </p:nvSpPr>
        <p:spPr bwMode="auto">
          <a:xfrm>
            <a:off x="4746171" y="1453847"/>
            <a:ext cx="2720255" cy="112477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Instructions</a:t>
            </a:r>
            <a:r>
              <a:rPr lang="en-US" sz="1200" b="1">
                <a:solidFill>
                  <a:schemeClr val="tx1"/>
                </a:solidFill>
                <a:latin typeface="Segoe Sans Text"/>
                <a:cs typeface="Segoe Sans Text" pitchFamily="2" charset="0"/>
              </a:rPr>
              <a:t>: </a:t>
            </a:r>
            <a:r>
              <a:rPr lang="en-US" sz="1200">
                <a:solidFill>
                  <a:schemeClr val="tx1"/>
                </a:solidFill>
                <a:latin typeface="Segoe Sans Text"/>
                <a:cs typeface="Segoe Sans Text" pitchFamily="2" charset="0"/>
              </a:rPr>
              <a:t>You are an advanced sales analysis agent for Contoso, specializing in assisting users with sales data inquiries</a:t>
            </a: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2B8BD76-A6F5-EE46-1EFB-3F87AAA76E51}"/>
              </a:ext>
              <a:ext uri="{C183D7F6-B498-43B3-948B-1728B52AA6E4}">
                <adec:decorative xmlns:adec="http://schemas.microsoft.com/office/drawing/2017/decorative" val="0"/>
              </a:ext>
            </a:extLst>
          </p:cNvPr>
          <p:cNvSpPr/>
          <p:nvPr/>
        </p:nvSpPr>
        <p:spPr bwMode="auto">
          <a:xfrm>
            <a:off x="7570033" y="1453846"/>
            <a:ext cx="2208967"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7"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D74F21C-CB9E-D206-07C0-809D11937FC1}"/>
              </a:ext>
              <a:ext uri="{C183D7F6-B498-43B3-948B-1728B52AA6E4}">
                <adec:decorative xmlns:adec="http://schemas.microsoft.com/office/drawing/2017/decorative" val="0"/>
              </a:ext>
            </a:extLst>
          </p:cNvPr>
          <p:cNvSpPr/>
          <p:nvPr/>
        </p:nvSpPr>
        <p:spPr bwMode="auto">
          <a:xfrm>
            <a:off x="9923880" y="1453846"/>
            <a:ext cx="2083046" cy="246339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chemeClr val="tx1"/>
              </a:solidFill>
              <a:latin typeface="Segoe Sans Text"/>
              <a:cs typeface="Segoe Sans Text" pitchFamily="2" charset="0"/>
            </a:endParaRPr>
          </a:p>
        </p:txBody>
      </p:sp>
      <p:sp>
        <p:nvSpPr>
          <p:cNvPr id="8"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04578AA-EF55-F24D-B91A-C9CF108585E3}"/>
              </a:ext>
              <a:ext uri="{C183D7F6-B498-43B3-948B-1728B52AA6E4}">
                <adec:decorative xmlns:adec="http://schemas.microsoft.com/office/drawing/2017/decorative" val="0"/>
              </a:ext>
            </a:extLst>
          </p:cNvPr>
          <p:cNvSpPr/>
          <p:nvPr/>
        </p:nvSpPr>
        <p:spPr bwMode="auto">
          <a:xfrm>
            <a:off x="9923879" y="4328976"/>
            <a:ext cx="2083046"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2</a:t>
            </a:r>
          </a:p>
        </p:txBody>
      </p:sp>
      <p:sp>
        <p:nvSpPr>
          <p:cNvPr id="9" name="Rectangle: Rounded Corners 1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1343C5E-3ADC-BDB9-1237-38E2B45014CD}"/>
              </a:ext>
              <a:ext uri="{C183D7F6-B498-43B3-948B-1728B52AA6E4}">
                <adec:decorative xmlns:adec="http://schemas.microsoft.com/office/drawing/2017/decorative" val="0"/>
              </a:ext>
            </a:extLst>
          </p:cNvPr>
          <p:cNvSpPr/>
          <p:nvPr/>
        </p:nvSpPr>
        <p:spPr bwMode="auto">
          <a:xfrm>
            <a:off x="4739664" y="2662365"/>
            <a:ext cx="2720255" cy="89363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Model</a:t>
            </a:r>
          </a:p>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endParaRPr lang="en-US" sz="1400" b="1">
              <a:solidFill>
                <a:schemeClr val="tx1"/>
              </a:solidFill>
              <a:latin typeface="Segoe Sans Text"/>
              <a:cs typeface="Segoe Sans Text" pitchFamily="2" charset="0"/>
            </a:endParaRPr>
          </a:p>
        </p:txBody>
      </p:sp>
      <p:sp>
        <p:nvSpPr>
          <p:cNvPr id="10" name="Rectangle: Rounded Corners 1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938C9AB-83C1-92CD-9DBC-20CDA79DACBD}"/>
              </a:ext>
              <a:ext uri="{C183D7F6-B498-43B3-948B-1728B52AA6E4}">
                <adec:decorative xmlns:adec="http://schemas.microsoft.com/office/drawing/2017/decorative" val="0"/>
              </a:ext>
            </a:extLst>
          </p:cNvPr>
          <p:cNvSpPr/>
          <p:nvPr/>
        </p:nvSpPr>
        <p:spPr bwMode="auto">
          <a:xfrm>
            <a:off x="4732621" y="4649873"/>
            <a:ext cx="2727298" cy="2017627"/>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a:rPr>
              <a:t>Tools</a:t>
            </a:r>
            <a:r>
              <a:rPr lang="en-US" sz="1400" b="1">
                <a:solidFill>
                  <a:schemeClr val="tx1"/>
                </a:solidFill>
                <a:latin typeface="Segoe Sans Text"/>
                <a:cs typeface="Segoe Sans Text"/>
              </a:rPr>
              <a:t> </a:t>
            </a:r>
            <a:r>
              <a:rPr lang="en-US" sz="1000" b="1">
                <a:solidFill>
                  <a:schemeClr val="tx1"/>
                </a:solidFill>
                <a:latin typeface="Segoe Sans Text"/>
                <a:cs typeface="Segoe Sans Text"/>
              </a:rPr>
              <a:t>(optional)</a:t>
            </a:r>
          </a:p>
          <a:p>
            <a:pPr defTabSz="932472" fontAlgn="base">
              <a:spcBef>
                <a:spcPct val="0"/>
              </a:spcBef>
              <a:spcAft>
                <a:spcPct val="0"/>
              </a:spcAft>
            </a:pPr>
            <a:r>
              <a:rPr lang="en-US" sz="1200">
                <a:solidFill>
                  <a:schemeClr val="tx1"/>
                </a:solidFill>
                <a:latin typeface="Segoe Sans Text"/>
                <a:cs typeface="Segoe Sans Text"/>
              </a:rPr>
              <a:t>File Search</a:t>
            </a:r>
            <a:br>
              <a:rPr lang="en-US" sz="1200">
                <a:latin typeface="Segoe Sans Text"/>
                <a:cs typeface="Segoe Sans Text" pitchFamily="2" charset="0"/>
              </a:rPr>
            </a:br>
            <a:r>
              <a:rPr lang="en-US" sz="1200">
                <a:solidFill>
                  <a:schemeClr val="tx1"/>
                </a:solidFill>
                <a:latin typeface="Segoe Sans Text"/>
                <a:cs typeface="Segoe Sans Text"/>
              </a:rPr>
              <a:t>Code Interpreter</a:t>
            </a:r>
          </a:p>
          <a:p>
            <a:pPr defTabSz="932472" fontAlgn="base">
              <a:spcBef>
                <a:spcPct val="0"/>
              </a:spcBef>
              <a:spcAft>
                <a:spcPct val="0"/>
              </a:spcAft>
            </a:pPr>
            <a:r>
              <a:rPr lang="en-US" sz="1200">
                <a:solidFill>
                  <a:schemeClr val="tx1"/>
                </a:solidFill>
                <a:latin typeface="Segoe Sans Text"/>
                <a:cs typeface="Segoe Sans Text"/>
              </a:rPr>
              <a:t>Function Calling</a:t>
            </a:r>
            <a:br>
              <a:rPr lang="en-US" sz="1200">
                <a:latin typeface="Segoe Sans Text"/>
                <a:cs typeface="Segoe Sans Text" pitchFamily="2" charset="0"/>
              </a:rPr>
            </a:br>
            <a:r>
              <a:rPr lang="en-US" sz="1200">
                <a:solidFill>
                  <a:schemeClr val="tx1"/>
                </a:solidFill>
                <a:latin typeface="Segoe Sans Text"/>
                <a:cs typeface="Segoe Sans Text"/>
              </a:rPr>
              <a:t>Bing Search</a:t>
            </a:r>
          </a:p>
          <a:p>
            <a:pPr defTabSz="932472">
              <a:spcBef>
                <a:spcPct val="0"/>
              </a:spcBef>
              <a:spcAft>
                <a:spcPct val="0"/>
              </a:spcAft>
            </a:pPr>
            <a:r>
              <a:rPr lang="en-US" sz="1200">
                <a:latin typeface="Segoe Sans Text"/>
                <a:cs typeface="Segoe Sans Text"/>
              </a:rPr>
              <a:t>Azure AI Search</a:t>
            </a:r>
            <a:br>
              <a:rPr lang="en-US" sz="1200">
                <a:latin typeface="Segoe Sans Text"/>
                <a:cs typeface="Segoe Sans Text" pitchFamily="2" charset="0"/>
              </a:rPr>
            </a:br>
            <a:r>
              <a:rPr lang="en-US" sz="1200">
                <a:solidFill>
                  <a:schemeClr val="tx1"/>
                </a:solidFill>
                <a:latin typeface="Segoe Sans Text"/>
                <a:cs typeface="Segoe Sans Text"/>
              </a:rPr>
              <a:t>Microsoft SharePoint</a:t>
            </a:r>
            <a:endParaRPr lang="en-US">
              <a:solidFill>
                <a:schemeClr val="tx1"/>
              </a:solidFill>
              <a:cs typeface="Segoe Sans Text"/>
            </a:endParaRPr>
          </a:p>
          <a:p>
            <a:pPr defTabSz="932472" fontAlgn="base">
              <a:spcBef>
                <a:spcPct val="0"/>
              </a:spcBef>
              <a:spcAft>
                <a:spcPct val="0"/>
              </a:spcAft>
            </a:pPr>
            <a:r>
              <a:rPr lang="en-US" sz="1200">
                <a:solidFill>
                  <a:schemeClr val="tx1"/>
                </a:solidFill>
                <a:latin typeface="Segoe Sans Text"/>
                <a:cs typeface="Segoe Sans Text"/>
              </a:rPr>
              <a:t>Microsoft Fabric</a:t>
            </a:r>
            <a:br>
              <a:rPr lang="en-US" sz="1200">
                <a:latin typeface="Segoe Sans Text"/>
                <a:cs typeface="Segoe Sans Text" pitchFamily="2" charset="0"/>
              </a:rPr>
            </a:br>
            <a:r>
              <a:rPr lang="en-US" sz="1200">
                <a:solidFill>
                  <a:schemeClr val="tx1"/>
                </a:solidFill>
                <a:latin typeface="Segoe Sans Text"/>
                <a:cs typeface="Segoe Sans Text"/>
              </a:rPr>
              <a:t>Azure Logic Apps</a:t>
            </a:r>
          </a:p>
          <a:p>
            <a:pPr defTabSz="932472" fontAlgn="base">
              <a:spcBef>
                <a:spcPct val="0"/>
              </a:spcBef>
              <a:spcAft>
                <a:spcPct val="0"/>
              </a:spcAft>
            </a:pPr>
            <a:r>
              <a:rPr lang="en-US" sz="1200">
                <a:solidFill>
                  <a:schemeClr val="tx1"/>
                </a:solidFill>
                <a:latin typeface="Segoe Sans Text"/>
                <a:cs typeface="Segoe Sans Text"/>
              </a:rPr>
              <a:t>Azure Functions</a:t>
            </a:r>
          </a:p>
          <a:p>
            <a:pPr defTabSz="932472" fontAlgn="base">
              <a:spcBef>
                <a:spcPct val="0"/>
              </a:spcBef>
              <a:spcAft>
                <a:spcPct val="0"/>
              </a:spcAft>
            </a:pPr>
            <a:r>
              <a:rPr lang="en-US" sz="1200" err="1">
                <a:solidFill>
                  <a:schemeClr val="tx1"/>
                </a:solidFill>
                <a:latin typeface="Segoe Sans Text"/>
                <a:cs typeface="Segoe Sans Text"/>
              </a:rPr>
              <a:t>OpenAPI</a:t>
            </a:r>
            <a:r>
              <a:rPr lang="en-US" sz="1200">
                <a:solidFill>
                  <a:schemeClr val="tx1"/>
                </a:solidFill>
                <a:latin typeface="Segoe Sans Text"/>
                <a:cs typeface="Segoe Sans Text"/>
              </a:rPr>
              <a:t> 3.0 specified tools</a:t>
            </a:r>
          </a:p>
        </p:txBody>
      </p:sp>
      <p:sp>
        <p:nvSpPr>
          <p:cNvPr id="11"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FED11DA-4D10-1053-72C7-B367EA17838C}"/>
              </a:ext>
              <a:ext uri="{C183D7F6-B498-43B3-948B-1728B52AA6E4}">
                <adec:decorative xmlns:adec="http://schemas.microsoft.com/office/drawing/2017/decorative" val="0"/>
              </a:ext>
            </a:extLst>
          </p:cNvPr>
          <p:cNvSpPr/>
          <p:nvPr/>
        </p:nvSpPr>
        <p:spPr bwMode="auto">
          <a:xfrm>
            <a:off x="7647309" y="2089827"/>
            <a:ext cx="1983993"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Tell me the total sales by region</a:t>
            </a:r>
          </a:p>
        </p:txBody>
      </p:sp>
      <p:sp>
        <p:nvSpPr>
          <p:cNvPr id="12" name="Rectangle: Rounded Corners 1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EB8AED9-25E4-7CC6-3BFA-300B7D6D975B}"/>
              </a:ext>
              <a:ext uri="{C183D7F6-B498-43B3-948B-1728B52AA6E4}">
                <adec:decorative xmlns:adec="http://schemas.microsoft.com/office/drawing/2017/decorative" val="0"/>
              </a:ext>
            </a:extLst>
          </p:cNvPr>
          <p:cNvSpPr/>
          <p:nvPr/>
        </p:nvSpPr>
        <p:spPr bwMode="auto">
          <a:xfrm>
            <a:off x="7659470" y="3157699"/>
            <a:ext cx="1983993" cy="77118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r>
              <a:rPr lang="en-US" sz="1100">
                <a:solidFill>
                  <a:schemeClr val="tx1"/>
                </a:solidFill>
                <a:latin typeface="Segoe Sans Text"/>
                <a:cs typeface="Segoe Sans Text" pitchFamily="2" charset="0"/>
              </a:rPr>
              <a:t>Here is the sales:</a:t>
            </a:r>
          </a:p>
          <a:p>
            <a:pPr defTabSz="932472" fontAlgn="base">
              <a:spcBef>
                <a:spcPct val="0"/>
              </a:spcBef>
              <a:spcAft>
                <a:spcPct val="0"/>
              </a:spcAft>
            </a:pPr>
            <a:r>
              <a:rPr lang="en-US" sz="1100">
                <a:solidFill>
                  <a:schemeClr val="tx1"/>
                </a:solidFill>
                <a:latin typeface="Segoe Sans Text"/>
                <a:cs typeface="Segoe Sans Text" pitchFamily="2" charset="0"/>
              </a:rPr>
              <a:t>Europe: $15478.00</a:t>
            </a:r>
          </a:p>
          <a:p>
            <a:pPr defTabSz="932472" fontAlgn="base">
              <a:spcBef>
                <a:spcPct val="0"/>
              </a:spcBef>
              <a:spcAft>
                <a:spcPct val="0"/>
              </a:spcAft>
            </a:pPr>
            <a:r>
              <a:rPr lang="en-US" sz="1100">
                <a:solidFill>
                  <a:schemeClr val="tx1"/>
                </a:solidFill>
                <a:latin typeface="Segoe Sans Text"/>
                <a:cs typeface="Segoe Sans Text" pitchFamily="2" charset="0"/>
              </a:rPr>
              <a:t>America: $78792.00</a:t>
            </a:r>
          </a:p>
        </p:txBody>
      </p:sp>
      <p:sp>
        <p:nvSpPr>
          <p:cNvPr id="13" name="Rectangle: Rounded Corners 1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B0A3B4FB-B3CB-4699-27EF-E97CA2205140}"/>
              </a:ext>
              <a:ext uri="{C183D7F6-B498-43B3-948B-1728B52AA6E4}">
                <adec:decorative xmlns:adec="http://schemas.microsoft.com/office/drawing/2017/decorative" val="0"/>
              </a:ext>
            </a:extLst>
          </p:cNvPr>
          <p:cNvSpPr/>
          <p:nvPr/>
        </p:nvSpPr>
        <p:spPr bwMode="auto">
          <a:xfrm>
            <a:off x="9936729" y="1567083"/>
            <a:ext cx="2255271" cy="91180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1</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14" name="Flowchart: Connector 17">
            <a:extLst>
              <a:ext uri="{FF2B5EF4-FFF2-40B4-BE49-F238E27FC236}">
                <a16:creationId xmlns:a16="http://schemas.microsoft.com/office/drawing/2014/main" id="{92F96693-5D45-7EA0-C045-AAE113F70AE7}"/>
              </a:ext>
            </a:extLst>
          </p:cNvPr>
          <p:cNvSpPr>
            <a:spLocks noChangeAspect="1"/>
          </p:cNvSpPr>
          <p:nvPr/>
        </p:nvSpPr>
        <p:spPr bwMode="auto">
          <a:xfrm>
            <a:off x="10096500" y="2389935"/>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15"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D1700AA3-7D21-9857-2C15-EE0C3594E69B}"/>
              </a:ext>
              <a:ext uri="{C183D7F6-B498-43B3-948B-1728B52AA6E4}">
                <adec:decorative xmlns:adec="http://schemas.microsoft.com/office/drawing/2017/decorative" val="0"/>
              </a:ext>
            </a:extLst>
          </p:cNvPr>
          <p:cNvSpPr/>
          <p:nvPr/>
        </p:nvSpPr>
        <p:spPr bwMode="auto">
          <a:xfrm>
            <a:off x="10269120" y="2328008"/>
            <a:ext cx="1795520"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Function Calling Tool</a:t>
            </a:r>
          </a:p>
          <a:p>
            <a:pPr defTabSz="932472" fontAlgn="base">
              <a:spcBef>
                <a:spcPct val="0"/>
              </a:spcBef>
              <a:spcAft>
                <a:spcPct val="0"/>
              </a:spcAft>
            </a:pPr>
            <a:r>
              <a:rPr lang="en-US" sz="1200">
                <a:solidFill>
                  <a:schemeClr val="tx1"/>
                </a:solidFill>
                <a:latin typeface="Segoe Sans Text"/>
                <a:cs typeface="Segoe Sans Text" pitchFamily="2" charset="0"/>
              </a:rPr>
              <a:t>Query SQLite DB</a:t>
            </a:r>
          </a:p>
        </p:txBody>
      </p:sp>
      <p:sp>
        <p:nvSpPr>
          <p:cNvPr id="16"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274AB88-8606-A705-BF0C-92C646AA3BB1}"/>
              </a:ext>
              <a:ext uri="{C183D7F6-B498-43B3-948B-1728B52AA6E4}">
                <adec:decorative xmlns:adec="http://schemas.microsoft.com/office/drawing/2017/decorative" val="0"/>
              </a:ext>
            </a:extLst>
          </p:cNvPr>
          <p:cNvSpPr/>
          <p:nvPr/>
        </p:nvSpPr>
        <p:spPr bwMode="auto">
          <a:xfrm>
            <a:off x="10299437" y="3211288"/>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cxnSp>
        <p:nvCxnSpPr>
          <p:cNvPr id="17" name="Straight Arrow Connector 16">
            <a:extLst>
              <a:ext uri="{FF2B5EF4-FFF2-40B4-BE49-F238E27FC236}">
                <a16:creationId xmlns:a16="http://schemas.microsoft.com/office/drawing/2014/main" id="{32F96A2D-6629-C28B-4C4E-A782C302ADE6}"/>
              </a:ext>
            </a:extLst>
          </p:cNvPr>
          <p:cNvCxnSpPr>
            <a:cxnSpLocks/>
            <a:stCxn id="11" idx="3"/>
          </p:cNvCxnSpPr>
          <p:nvPr/>
        </p:nvCxnSpPr>
        <p:spPr>
          <a:xfrm flipV="1">
            <a:off x="9631302" y="2545080"/>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8">
            <a:extLst>
              <a:ext uri="{FF2B5EF4-FFF2-40B4-BE49-F238E27FC236}">
                <a16:creationId xmlns:a16="http://schemas.microsoft.com/office/drawing/2014/main" id="{F3D9CAC0-C37D-FCC3-274B-9D617C580A49}"/>
              </a:ext>
            </a:extLst>
          </p:cNvPr>
          <p:cNvSpPr>
            <a:spLocks noChangeAspect="1"/>
          </p:cNvSpPr>
          <p:nvPr/>
        </p:nvSpPr>
        <p:spPr bwMode="auto">
          <a:xfrm>
            <a:off x="10099897" y="3225792"/>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19" name="Rectangle: Rounded Corners 6"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AA6DEFF-0A8D-C2C5-889C-553DAFEF0F55}"/>
              </a:ext>
              <a:ext uri="{C183D7F6-B498-43B3-948B-1728B52AA6E4}">
                <adec:decorative xmlns:adec="http://schemas.microsoft.com/office/drawing/2017/decorative" val="0"/>
              </a:ext>
            </a:extLst>
          </p:cNvPr>
          <p:cNvSpPr/>
          <p:nvPr/>
        </p:nvSpPr>
        <p:spPr bwMode="auto">
          <a:xfrm>
            <a:off x="4761650" y="3619914"/>
            <a:ext cx="2720255" cy="96604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Your data </a:t>
            </a:r>
            <a:r>
              <a:rPr lang="en-US" sz="1000" b="1">
                <a:solidFill>
                  <a:schemeClr val="tx1"/>
                </a:solidFill>
                <a:latin typeface="Segoe Sans Text"/>
                <a:cs typeface="Segoe Sans Text" pitchFamily="2" charset="0"/>
              </a:rPr>
              <a:t>(optional)</a:t>
            </a: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p:txBody>
      </p:sp>
      <p:sp>
        <p:nvSpPr>
          <p:cNvPr id="20"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60CB355-BF41-3D0C-8F0C-1A8223224843}"/>
              </a:ext>
              <a:ext uri="{C183D7F6-B498-43B3-948B-1728B52AA6E4}">
                <adec:decorative xmlns:adec="http://schemas.microsoft.com/office/drawing/2017/decorative" val="0"/>
              </a:ext>
            </a:extLst>
          </p:cNvPr>
          <p:cNvSpPr/>
          <p:nvPr/>
        </p:nvSpPr>
        <p:spPr bwMode="auto">
          <a:xfrm>
            <a:off x="7659470" y="4290981"/>
            <a:ext cx="1983993"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Show as a pie chart</a:t>
            </a:r>
          </a:p>
        </p:txBody>
      </p:sp>
      <p:sp>
        <p:nvSpPr>
          <p:cNvPr id="21" name="Rectangle: Rounded Corners 1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C840F82-4FFF-C572-A7D4-680FDBE85BAD}"/>
              </a:ext>
              <a:ext uri="{C183D7F6-B498-43B3-948B-1728B52AA6E4}">
                <adec:decorative xmlns:adec="http://schemas.microsoft.com/office/drawing/2017/decorative" val="0"/>
              </a:ext>
            </a:extLst>
          </p:cNvPr>
          <p:cNvSpPr/>
          <p:nvPr/>
        </p:nvSpPr>
        <p:spPr bwMode="auto">
          <a:xfrm>
            <a:off x="7671631" y="5223609"/>
            <a:ext cx="1983993"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endParaRPr lang="en-US" sz="1200" b="1">
              <a:solidFill>
                <a:schemeClr val="tx1"/>
              </a:solidFill>
              <a:latin typeface="Segoe Sans Text"/>
              <a:cs typeface="Segoe Sans Text" pitchFamily="2" charset="0"/>
            </a:endParaRPr>
          </a:p>
        </p:txBody>
      </p:sp>
      <p:sp>
        <p:nvSpPr>
          <p:cNvPr id="22" name="Rectangle: Rounded Corners 2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E0ABD8F-45C6-1A33-0FC0-FD78E5C75A1E}"/>
              </a:ext>
              <a:ext uri="{C183D7F6-B498-43B3-948B-1728B52AA6E4}">
                <adec:decorative xmlns:adec="http://schemas.microsoft.com/office/drawing/2017/decorative" val="0"/>
              </a:ext>
            </a:extLst>
          </p:cNvPr>
          <p:cNvSpPr/>
          <p:nvPr/>
        </p:nvSpPr>
        <p:spPr bwMode="auto">
          <a:xfrm>
            <a:off x="10308974" y="4740089"/>
            <a:ext cx="1505798" cy="113147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Code Interpreter Tool</a:t>
            </a:r>
          </a:p>
          <a:p>
            <a:pPr defTabSz="932472" fontAlgn="base">
              <a:spcBef>
                <a:spcPct val="0"/>
              </a:spcBef>
              <a:spcAft>
                <a:spcPct val="0"/>
              </a:spcAft>
            </a:pPr>
            <a:r>
              <a:rPr lang="en-US" sz="1200">
                <a:solidFill>
                  <a:schemeClr val="tx1"/>
                </a:solidFill>
                <a:latin typeface="Segoe Sans Text"/>
                <a:cs typeface="Segoe Sans Text" pitchFamily="2" charset="0"/>
              </a:rPr>
              <a:t>Create a pie chart</a:t>
            </a:r>
          </a:p>
        </p:txBody>
      </p:sp>
      <p:sp>
        <p:nvSpPr>
          <p:cNvPr id="23" name="Rectangle: Rounded Corners 2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41C518B-3FBD-7A09-A0BF-4BE5C5E99C1C}"/>
              </a:ext>
              <a:ext uri="{C183D7F6-B498-43B3-948B-1728B52AA6E4}">
                <adec:decorative xmlns:adec="http://schemas.microsoft.com/office/drawing/2017/decorative" val="0"/>
              </a:ext>
            </a:extLst>
          </p:cNvPr>
          <p:cNvSpPr/>
          <p:nvPr/>
        </p:nvSpPr>
        <p:spPr bwMode="auto">
          <a:xfrm>
            <a:off x="10299438" y="5915885"/>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sp>
        <p:nvSpPr>
          <p:cNvPr id="24" name="Flowchart: Connector 25">
            <a:extLst>
              <a:ext uri="{FF2B5EF4-FFF2-40B4-BE49-F238E27FC236}">
                <a16:creationId xmlns:a16="http://schemas.microsoft.com/office/drawing/2014/main" id="{1C94A010-11C1-197F-47C1-E4CC86092AC0}"/>
              </a:ext>
            </a:extLst>
          </p:cNvPr>
          <p:cNvSpPr>
            <a:spLocks noChangeAspect="1"/>
          </p:cNvSpPr>
          <p:nvPr/>
        </p:nvSpPr>
        <p:spPr bwMode="auto">
          <a:xfrm>
            <a:off x="10099898" y="5930389"/>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25" name="Flowchart: Connector 27">
            <a:extLst>
              <a:ext uri="{FF2B5EF4-FFF2-40B4-BE49-F238E27FC236}">
                <a16:creationId xmlns:a16="http://schemas.microsoft.com/office/drawing/2014/main" id="{0192616C-74BB-FB69-BE1D-3B567F32616D}"/>
              </a:ext>
            </a:extLst>
          </p:cNvPr>
          <p:cNvSpPr>
            <a:spLocks noChangeAspect="1"/>
          </p:cNvSpPr>
          <p:nvPr/>
        </p:nvSpPr>
        <p:spPr bwMode="auto">
          <a:xfrm>
            <a:off x="10122603" y="4775807"/>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26" name="Rectangle: Rounded Corners 2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920BD8E-6DA3-E226-DD78-DC7C397D1E33}"/>
              </a:ext>
              <a:ext uri="{C183D7F6-B498-43B3-948B-1728B52AA6E4}">
                <adec:decorative xmlns:adec="http://schemas.microsoft.com/office/drawing/2017/decorative" val="0"/>
              </a:ext>
            </a:extLst>
          </p:cNvPr>
          <p:cNvSpPr/>
          <p:nvPr/>
        </p:nvSpPr>
        <p:spPr bwMode="auto">
          <a:xfrm>
            <a:off x="7535991" y="1453846"/>
            <a:ext cx="2255271" cy="935818"/>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Thread</a:t>
            </a:r>
          </a:p>
          <a:p>
            <a:pPr defTabSz="932472" fontAlgn="base">
              <a:spcBef>
                <a:spcPct val="0"/>
              </a:spcBef>
              <a:spcAft>
                <a:spcPct val="0"/>
              </a:spcAft>
            </a:pPr>
            <a:r>
              <a:rPr lang="en-US" sz="1400">
                <a:solidFill>
                  <a:schemeClr val="tx1"/>
                </a:solidFill>
                <a:latin typeface="Segoe Sans Text"/>
                <a:cs typeface="Segoe Sans Text" pitchFamily="2" charset="0"/>
              </a:rPr>
              <a:t>Sales analysis</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pic>
        <p:nvPicPr>
          <p:cNvPr id="27" name="Picture 26" descr="A blue square with a black star&#10;&#10;Description automatically generated">
            <a:extLst>
              <a:ext uri="{FF2B5EF4-FFF2-40B4-BE49-F238E27FC236}">
                <a16:creationId xmlns:a16="http://schemas.microsoft.com/office/drawing/2014/main" id="{53D8B229-9F72-F670-D8BF-2C6380BD563C}"/>
              </a:ext>
            </a:extLst>
          </p:cNvPr>
          <p:cNvPicPr>
            <a:picLocks noChangeAspect="1"/>
          </p:cNvPicPr>
          <p:nvPr/>
        </p:nvPicPr>
        <p:blipFill>
          <a:blip r:embed="rId3"/>
          <a:stretch>
            <a:fillRect/>
          </a:stretch>
        </p:blipFill>
        <p:spPr>
          <a:xfrm>
            <a:off x="5123377" y="3015106"/>
            <a:ext cx="506697" cy="506697"/>
          </a:xfrm>
          <a:prstGeom prst="rect">
            <a:avLst/>
          </a:prstGeom>
        </p:spPr>
      </p:pic>
      <p:pic>
        <p:nvPicPr>
          <p:cNvPr id="28" name="Picture 2" descr="Meta for Work">
            <a:extLst>
              <a:ext uri="{FF2B5EF4-FFF2-40B4-BE49-F238E27FC236}">
                <a16:creationId xmlns:a16="http://schemas.microsoft.com/office/drawing/2014/main" id="{1296CBB8-D90D-7C0A-08F3-C6DB3AE7DBE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074" y="2974423"/>
            <a:ext cx="564448" cy="564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Mistral AI logo">
            <a:extLst>
              <a:ext uri="{FF2B5EF4-FFF2-40B4-BE49-F238E27FC236}">
                <a16:creationId xmlns:a16="http://schemas.microsoft.com/office/drawing/2014/main" id="{E9D6CE6C-9892-363D-129F-8418C7226B3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954" y="3076751"/>
            <a:ext cx="352249" cy="3522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and green logo&#10;&#10;Description automatically generated">
            <a:extLst>
              <a:ext uri="{FF2B5EF4-FFF2-40B4-BE49-F238E27FC236}">
                <a16:creationId xmlns:a16="http://schemas.microsoft.com/office/drawing/2014/main" id="{F74EFB0B-EB25-C930-D487-9283377FF5D5}"/>
              </a:ext>
            </a:extLst>
          </p:cNvPr>
          <p:cNvPicPr>
            <a:picLocks noChangeAspect="1"/>
          </p:cNvPicPr>
          <p:nvPr/>
        </p:nvPicPr>
        <p:blipFill rotWithShape="1">
          <a:blip r:embed="rId6">
            <a:extLst>
              <a:ext uri="{28A0092B-C50C-407E-A947-70E740481C1C}">
                <a14:useLocalDpi xmlns:a14="http://schemas.microsoft.com/office/drawing/2010/main" val="0"/>
              </a:ext>
            </a:extLst>
          </a:blip>
          <a:srcRect t="-7491" r="80121"/>
          <a:stretch/>
        </p:blipFill>
        <p:spPr>
          <a:xfrm>
            <a:off x="6746580" y="3102402"/>
            <a:ext cx="348381" cy="307149"/>
          </a:xfrm>
          <a:prstGeom prst="rect">
            <a:avLst/>
          </a:prstGeom>
        </p:spPr>
      </p:pic>
      <p:grpSp>
        <p:nvGrpSpPr>
          <p:cNvPr id="31" name="Group 30">
            <a:extLst>
              <a:ext uri="{FF2B5EF4-FFF2-40B4-BE49-F238E27FC236}">
                <a16:creationId xmlns:a16="http://schemas.microsoft.com/office/drawing/2014/main" id="{02C498C4-277D-FCCD-DE0B-3102303B4609}"/>
              </a:ext>
            </a:extLst>
          </p:cNvPr>
          <p:cNvGrpSpPr/>
          <p:nvPr/>
        </p:nvGrpSpPr>
        <p:grpSpPr>
          <a:xfrm>
            <a:off x="4918326" y="3946507"/>
            <a:ext cx="1739694" cy="301137"/>
            <a:chOff x="8025078" y="4037355"/>
            <a:chExt cx="1739694" cy="301137"/>
          </a:xfrm>
        </p:grpSpPr>
        <p:pic>
          <p:nvPicPr>
            <p:cNvPr id="32" name="Picture 4" descr="Pricing - Azure AI Search | Microsoft Azure">
              <a:extLst>
                <a:ext uri="{FF2B5EF4-FFF2-40B4-BE49-F238E27FC236}">
                  <a16:creationId xmlns:a16="http://schemas.microsoft.com/office/drawing/2014/main" id="{CBE89817-0028-E311-A32B-92A39670F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078" y="4047919"/>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7DA1BC7-4B07-727E-FEE7-562810AEED9E}"/>
                </a:ext>
              </a:extLst>
            </p:cNvPr>
            <p:cNvSpPr txBox="1"/>
            <p:nvPr/>
          </p:nvSpPr>
          <p:spPr>
            <a:xfrm>
              <a:off x="8477881" y="4037355"/>
              <a:ext cx="1286891" cy="276999"/>
            </a:xfrm>
            <a:prstGeom prst="rect">
              <a:avLst/>
            </a:prstGeom>
            <a:noFill/>
          </p:spPr>
          <p:txBody>
            <a:bodyPr wrap="none" rtlCol="0">
              <a:spAutoFit/>
            </a:bodyPr>
            <a:lstStyle/>
            <a:p>
              <a:pPr marR="0" lvl="0" defTabSz="932742" rtl="0" eaLnBrk="1" fontAlgn="auto" latinLnBrk="0" hangingPunct="1">
                <a:lnSpc>
                  <a:spcPct val="100000"/>
                </a:lnSpc>
                <a:spcBef>
                  <a:spcPts val="600"/>
                </a:spcBef>
                <a:spcAft>
                  <a:spcPts val="0"/>
                </a:spcAft>
                <a:buClrTx/>
                <a:buSzPct val="90000"/>
                <a:tabLst/>
                <a:defRPr/>
              </a:pPr>
              <a:r>
                <a:rPr kumimoji="0" lang="en-US" sz="1200" i="0" u="none" strike="noStrike" kern="1200" cap="none" spc="0" normalizeH="0" baseline="0" noProof="0">
                  <a:ln>
                    <a:noFill/>
                  </a:ln>
                  <a:effectLst/>
                  <a:uLnTx/>
                  <a:uFillTx/>
                  <a:latin typeface="Segoe Sans Text Semibold" pitchFamily="2" charset="0"/>
                  <a:ea typeface="+mn-ea"/>
                  <a:cs typeface="Segoe Sans Text" pitchFamily="2" charset="0"/>
                </a:rPr>
                <a:t>Azure AI Search</a:t>
              </a:r>
            </a:p>
          </p:txBody>
        </p:sp>
      </p:grpSp>
      <p:sp>
        <p:nvSpPr>
          <p:cNvPr id="34" name="TextBox 33">
            <a:extLst>
              <a:ext uri="{FF2B5EF4-FFF2-40B4-BE49-F238E27FC236}">
                <a16:creationId xmlns:a16="http://schemas.microsoft.com/office/drawing/2014/main" id="{C57073B4-FC72-4F07-FAA9-63920DD6E521}"/>
              </a:ext>
            </a:extLst>
          </p:cNvPr>
          <p:cNvSpPr txBox="1"/>
          <p:nvPr/>
        </p:nvSpPr>
        <p:spPr>
          <a:xfrm>
            <a:off x="5373647" y="4245359"/>
            <a:ext cx="1954061" cy="276999"/>
          </a:xfrm>
          <a:prstGeom prst="rect">
            <a:avLst/>
          </a:prstGeom>
          <a:noFill/>
        </p:spPr>
        <p:txBody>
          <a:bodyPr wrap="none" lIns="91440" tIns="45720" rIns="91440" bIns="45720" rtlCol="0" anchor="t">
            <a:spAutoFit/>
          </a:bodyPr>
          <a:lstStyle/>
          <a:p>
            <a:pPr defTabSz="932742">
              <a:spcBef>
                <a:spcPts val="600"/>
              </a:spcBef>
              <a:defRPr/>
            </a:pPr>
            <a:r>
              <a:rPr lang="en-US" sz="1200" b="1">
                <a:latin typeface="Segoe Sans Text Semibold"/>
                <a:cs typeface="Segoe Sans Text"/>
              </a:rPr>
              <a:t>Files (local or Azure Blob)</a:t>
            </a:r>
            <a:endParaRPr lang="en-US" sz="1200"/>
          </a:p>
        </p:txBody>
      </p:sp>
      <p:pic>
        <p:nvPicPr>
          <p:cNvPr id="35" name="Picture 34" descr="A blue and white rectangular object with white stripes&#10;&#10;Description automatically generated">
            <a:extLst>
              <a:ext uri="{FF2B5EF4-FFF2-40B4-BE49-F238E27FC236}">
                <a16:creationId xmlns:a16="http://schemas.microsoft.com/office/drawing/2014/main" id="{7EAEAB95-C14A-992C-DB7B-66BC9A1D6800}"/>
              </a:ext>
            </a:extLst>
          </p:cNvPr>
          <p:cNvPicPr>
            <a:picLocks noChangeAspect="1"/>
          </p:cNvPicPr>
          <p:nvPr/>
        </p:nvPicPr>
        <p:blipFill>
          <a:blip r:embed="rId8"/>
          <a:stretch>
            <a:fillRect/>
          </a:stretch>
        </p:blipFill>
        <p:spPr>
          <a:xfrm>
            <a:off x="5065154" y="4281038"/>
            <a:ext cx="263332" cy="271528"/>
          </a:xfrm>
          <a:prstGeom prst="rect">
            <a:avLst/>
          </a:prstGeom>
        </p:spPr>
      </p:pic>
      <p:cxnSp>
        <p:nvCxnSpPr>
          <p:cNvPr id="36" name="Straight Arrow Connector 35">
            <a:extLst>
              <a:ext uri="{FF2B5EF4-FFF2-40B4-BE49-F238E27FC236}">
                <a16:creationId xmlns:a16="http://schemas.microsoft.com/office/drawing/2014/main" id="{BE1AC87B-E703-DBA3-8679-9B9909A46193}"/>
              </a:ext>
            </a:extLst>
          </p:cNvPr>
          <p:cNvCxnSpPr>
            <a:cxnSpLocks/>
          </p:cNvCxnSpPr>
          <p:nvPr/>
        </p:nvCxnSpPr>
        <p:spPr>
          <a:xfrm flipH="1">
            <a:off x="9643463" y="3361127"/>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F4CA9A-57AD-D600-51F6-2C0BBA3F28DF}"/>
              </a:ext>
            </a:extLst>
          </p:cNvPr>
          <p:cNvCxnSpPr>
            <a:endCxn id="18" idx="0"/>
          </p:cNvCxnSpPr>
          <p:nvPr/>
        </p:nvCxnSpPr>
        <p:spPr>
          <a:xfrm>
            <a:off x="10244248" y="2685946"/>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EA73E4-EEC1-8D16-5625-CBD18C5F7EBC}"/>
              </a:ext>
            </a:extLst>
          </p:cNvPr>
          <p:cNvCxnSpPr>
            <a:cxnSpLocks/>
          </p:cNvCxnSpPr>
          <p:nvPr/>
        </p:nvCxnSpPr>
        <p:spPr>
          <a:xfrm flipV="1">
            <a:off x="9656661" y="4923813"/>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98DD51-0F5A-FC3C-F05C-01C49F213C37}"/>
              </a:ext>
            </a:extLst>
          </p:cNvPr>
          <p:cNvCxnSpPr>
            <a:cxnSpLocks/>
          </p:cNvCxnSpPr>
          <p:nvPr/>
        </p:nvCxnSpPr>
        <p:spPr>
          <a:xfrm flipH="1">
            <a:off x="9654748" y="6054948"/>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B698D3C-F95A-8DD0-3DE1-29DF1953953E}"/>
              </a:ext>
            </a:extLst>
          </p:cNvPr>
          <p:cNvCxnSpPr>
            <a:cxnSpLocks/>
          </p:cNvCxnSpPr>
          <p:nvPr/>
        </p:nvCxnSpPr>
        <p:spPr>
          <a:xfrm>
            <a:off x="10265722" y="5058871"/>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83BF7DB2-2B85-1F10-6243-C17E820B0A7F}"/>
              </a:ext>
            </a:extLst>
          </p:cNvPr>
          <p:cNvPicPr>
            <a:picLocks noChangeAspect="1"/>
          </p:cNvPicPr>
          <p:nvPr/>
        </p:nvPicPr>
        <p:blipFill>
          <a:blip r:embed="rId9"/>
          <a:stretch>
            <a:fillRect/>
          </a:stretch>
        </p:blipFill>
        <p:spPr>
          <a:xfrm>
            <a:off x="8129420" y="5645957"/>
            <a:ext cx="1043327" cy="872961"/>
          </a:xfrm>
          <a:prstGeom prst="rect">
            <a:avLst/>
          </a:prstGeom>
        </p:spPr>
      </p:pic>
    </p:spTree>
    <p:extLst>
      <p:ext uri="{BB962C8B-B14F-4D97-AF65-F5344CB8AC3E}">
        <p14:creationId xmlns:p14="http://schemas.microsoft.com/office/powerpoint/2010/main" val="3632990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animBg="1"/>
      <p:bldP spid="15" grpId="0"/>
      <p:bldP spid="16" grpId="0"/>
      <p:bldP spid="18" grpId="0" animBg="1"/>
      <p:bldP spid="19" grpId="0" animBg="1"/>
      <p:bldP spid="20" grpId="0" animBg="1"/>
      <p:bldP spid="21" grpId="0" animBg="1"/>
      <p:bldP spid="22" grpId="0"/>
      <p:bldP spid="23" grpId="0"/>
      <p:bldP spid="24" grpId="0" animBg="1"/>
      <p:bldP spid="25" grpId="0" animBg="1"/>
      <p:bldP spid="26"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CB26AA-6625-D65D-200F-F098DA07712A}"/>
              </a:ext>
            </a:extLst>
          </p:cNvPr>
          <p:cNvSpPr txBox="1"/>
          <p:nvPr/>
        </p:nvSpPr>
        <p:spPr>
          <a:xfrm>
            <a:off x="1409700" y="3431754"/>
            <a:ext cx="9372600" cy="22672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3600">
                <a:gradFill>
                  <a:gsLst>
                    <a:gs pos="100000">
                      <a:srgbClr val="49C5B1"/>
                    </a:gs>
                    <a:gs pos="0">
                      <a:srgbClr val="FFA38B"/>
                    </a:gs>
                    <a:gs pos="32000">
                      <a:srgbClr val="D59ED7"/>
                    </a:gs>
                    <a:gs pos="68000">
                      <a:srgbClr val="8DC8E8"/>
                    </a:gs>
                  </a:gsLst>
                  <a:path path="circle">
                    <a:fillToRect l="100000" t="100000"/>
                  </a:path>
                </a:gradFill>
              </a:rPr>
              <a:t>The capability of LLMs to take in ​</a:t>
            </a:r>
          </a:p>
          <a:p>
            <a:pPr>
              <a:defRPr/>
            </a:pPr>
            <a:r>
              <a:rPr lang="en-US" sz="3600">
                <a:gradFill>
                  <a:gsLst>
                    <a:gs pos="100000">
                      <a:srgbClr val="49C5B1"/>
                    </a:gs>
                    <a:gs pos="0">
                      <a:srgbClr val="FFA38B"/>
                    </a:gs>
                    <a:gs pos="32000">
                      <a:srgbClr val="D59ED7"/>
                    </a:gs>
                    <a:gs pos="68000">
                      <a:srgbClr val="8DC8E8"/>
                    </a:gs>
                  </a:gsLst>
                  <a:path path="circle">
                    <a:fillToRect l="100000" t="100000"/>
                  </a:path>
                </a:gradFill>
              </a:rPr>
              <a:t>user-defined functions as inputs &amp; generate structured outputs.</a:t>
            </a:r>
          </a:p>
          <a:p>
            <a:pPr>
              <a:defRPr/>
            </a:pPr>
            <a:endParaRPr lang="en-US" sz="3600">
              <a:gradFill>
                <a:gsLst>
                  <a:gs pos="100000">
                    <a:srgbClr val="49C5B1"/>
                  </a:gs>
                  <a:gs pos="0">
                    <a:srgbClr val="FFA38B"/>
                  </a:gs>
                  <a:gs pos="32000">
                    <a:srgbClr val="D59ED7"/>
                  </a:gs>
                  <a:gs pos="68000">
                    <a:srgbClr val="8DC8E8"/>
                  </a:gs>
                </a:gsLst>
                <a:path path="circle">
                  <a:fillToRect l="100000" t="100000"/>
                </a:path>
              </a:gradFill>
            </a:endParaRPr>
          </a:p>
        </p:txBody>
      </p:sp>
      <p:sp>
        <p:nvSpPr>
          <p:cNvPr id="8" name="TextBox 7">
            <a:extLst>
              <a:ext uri="{FF2B5EF4-FFF2-40B4-BE49-F238E27FC236}">
                <a16:creationId xmlns:a16="http://schemas.microsoft.com/office/drawing/2014/main" id="{6004CEBC-06E1-6265-F678-300559BA9057}"/>
              </a:ext>
            </a:extLst>
          </p:cNvPr>
          <p:cNvSpPr txBox="1"/>
          <p:nvPr/>
        </p:nvSpPr>
        <p:spPr>
          <a:xfrm>
            <a:off x="1162050" y="1663549"/>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pPr>
            <a:r>
              <a:rPr lang="en-US">
                <a:solidFill>
                  <a:schemeClr val="tx1"/>
                </a:solidFill>
                <a:latin typeface="+mj-lt"/>
              </a:rPr>
              <a:t>Function calling</a:t>
            </a:r>
          </a:p>
        </p:txBody>
      </p:sp>
    </p:spTree>
    <p:extLst>
      <p:ext uri="{BB962C8B-B14F-4D97-AF65-F5344CB8AC3E}">
        <p14:creationId xmlns:p14="http://schemas.microsoft.com/office/powerpoint/2010/main" val="9126202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500"/>
                                  </p:stCondLst>
                                  <p:childTnLst>
                                    <p:animMotion origin="layout" path="M 0 -7.40741E-7 L 0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495700" y="1617798"/>
            <a:ext cx="2374567" cy="4278528"/>
          </a:xfrm>
          <a:prstGeom prst="roundRect">
            <a:avLst>
              <a:gd name="adj" fmla="val 5758"/>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grpSp>
        <p:nvGrpSpPr>
          <p:cNvPr id="46" name="Group 45">
            <a:extLst>
              <a:ext uri="{FF2B5EF4-FFF2-40B4-BE49-F238E27FC236}">
                <a16:creationId xmlns:a16="http://schemas.microsoft.com/office/drawing/2014/main" id="{0DE2E8CC-36D3-0B31-D306-86312FB0C1B5}"/>
              </a:ext>
            </a:extLst>
          </p:cNvPr>
          <p:cNvGrpSpPr/>
          <p:nvPr/>
        </p:nvGrpSpPr>
        <p:grpSpPr>
          <a:xfrm>
            <a:off x="8965627" y="3319894"/>
            <a:ext cx="352541" cy="333667"/>
            <a:chOff x="9211975" y="3563198"/>
            <a:chExt cx="352541" cy="351685"/>
          </a:xfrm>
        </p:grpSpPr>
        <p:sp>
          <p:nvSpPr>
            <p:cNvPr id="39" name="Oval 38">
              <a:extLst>
                <a:ext uri="{FF2B5EF4-FFF2-40B4-BE49-F238E27FC236}">
                  <a16:creationId xmlns:a16="http://schemas.microsoft.com/office/drawing/2014/main" id="{9304B913-1AA5-E1E6-00AE-0F3D564A1D4A}"/>
                </a:ext>
                <a:ext uri="{C183D7F6-B498-43B3-948B-1728B52AA6E4}">
                  <adec:decorative xmlns:adec="http://schemas.microsoft.com/office/drawing/2017/decorative" val="1"/>
                </a:ext>
              </a:extLst>
            </p:cNvPr>
            <p:cNvSpPr/>
            <p:nvPr/>
          </p:nvSpPr>
          <p:spPr bwMode="auto">
            <a:xfrm>
              <a:off x="9211975" y="3563198"/>
              <a:ext cx="352541" cy="35168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err="1">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sp>
          <p:nvSpPr>
            <p:cNvPr id="45" name="Graphic 42">
              <a:extLst>
                <a:ext uri="{FF2B5EF4-FFF2-40B4-BE49-F238E27FC236}">
                  <a16:creationId xmlns:a16="http://schemas.microsoft.com/office/drawing/2014/main" id="{3FE1A942-4BC5-5915-D667-996DA08F5332}"/>
                </a:ext>
              </a:extLst>
            </p:cNvPr>
            <p:cNvSpPr/>
            <p:nvPr/>
          </p:nvSpPr>
          <p:spPr>
            <a:xfrm>
              <a:off x="9301664" y="3700940"/>
              <a:ext cx="173163" cy="76200"/>
            </a:xfrm>
            <a:custGeom>
              <a:avLst/>
              <a:gdLst>
                <a:gd name="connsiteX0" fmla="*/ 9514 w 190478"/>
                <a:gd name="connsiteY0" fmla="*/ 114300 h 133350"/>
                <a:gd name="connsiteX1" fmla="*/ 180964 w 190478"/>
                <a:gd name="connsiteY1" fmla="*/ 114300 h 133350"/>
                <a:gd name="connsiteX2" fmla="*/ 190479 w 190478"/>
                <a:gd name="connsiteY2" fmla="*/ 123835 h 133350"/>
                <a:gd name="connsiteX3" fmla="*/ 182079 w 190478"/>
                <a:gd name="connsiteY3" fmla="*/ 133283 h 133350"/>
                <a:gd name="connsiteX4" fmla="*/ 180964 w 190478"/>
                <a:gd name="connsiteY4" fmla="*/ 133350 h 133350"/>
                <a:gd name="connsiteX5" fmla="*/ 9514 w 190478"/>
                <a:gd name="connsiteY5" fmla="*/ 133350 h 133350"/>
                <a:gd name="connsiteX6" fmla="*/ 0 w 190478"/>
                <a:gd name="connsiteY6" fmla="*/ 123815 h 133350"/>
                <a:gd name="connsiteX7" fmla="*/ 8400 w 190478"/>
                <a:gd name="connsiteY7" fmla="*/ 114367 h 133350"/>
                <a:gd name="connsiteX8" fmla="*/ 9514 w 190478"/>
                <a:gd name="connsiteY8" fmla="*/ 114300 h 133350"/>
                <a:gd name="connsiteX9" fmla="*/ 180964 w 190478"/>
                <a:gd name="connsiteY9" fmla="*/ 114300 h 133350"/>
                <a:gd name="connsiteX10" fmla="*/ 9514 w 190478"/>
                <a:gd name="connsiteY10" fmla="*/ 114300 h 133350"/>
                <a:gd name="connsiteX11" fmla="*/ 9514 w 190478"/>
                <a:gd name="connsiteY11" fmla="*/ 57150 h 133350"/>
                <a:gd name="connsiteX12" fmla="*/ 180964 w 190478"/>
                <a:gd name="connsiteY12" fmla="*/ 57131 h 133350"/>
                <a:gd name="connsiteX13" fmla="*/ 190479 w 190478"/>
                <a:gd name="connsiteY13" fmla="*/ 66666 h 133350"/>
                <a:gd name="connsiteX14" fmla="*/ 182079 w 190478"/>
                <a:gd name="connsiteY14" fmla="*/ 76114 h 133350"/>
                <a:gd name="connsiteX15" fmla="*/ 180964 w 190478"/>
                <a:gd name="connsiteY15" fmla="*/ 76181 h 133350"/>
                <a:gd name="connsiteX16" fmla="*/ 9514 w 190478"/>
                <a:gd name="connsiteY16" fmla="*/ 76200 h 133350"/>
                <a:gd name="connsiteX17" fmla="*/ 0 w 190478"/>
                <a:gd name="connsiteY17" fmla="*/ 66665 h 133350"/>
                <a:gd name="connsiteX18" fmla="*/ 8400 w 190478"/>
                <a:gd name="connsiteY18" fmla="*/ 57217 h 133350"/>
                <a:gd name="connsiteX19" fmla="*/ 9514 w 190478"/>
                <a:gd name="connsiteY19" fmla="*/ 57150 h 133350"/>
                <a:gd name="connsiteX20" fmla="*/ 180964 w 190478"/>
                <a:gd name="connsiteY20" fmla="*/ 57131 h 133350"/>
                <a:gd name="connsiteX21" fmla="*/ 9514 w 190478"/>
                <a:gd name="connsiteY21" fmla="*/ 57150 h 133350"/>
                <a:gd name="connsiteX22" fmla="*/ 9514 w 190478"/>
                <a:gd name="connsiteY22" fmla="*/ 0 h 133350"/>
                <a:gd name="connsiteX23" fmla="*/ 180964 w 190478"/>
                <a:gd name="connsiteY23" fmla="*/ 0 h 133350"/>
                <a:gd name="connsiteX24" fmla="*/ 190479 w 190478"/>
                <a:gd name="connsiteY24" fmla="*/ 9536 h 133350"/>
                <a:gd name="connsiteX25" fmla="*/ 182079 w 190478"/>
                <a:gd name="connsiteY25" fmla="*/ 18983 h 133350"/>
                <a:gd name="connsiteX26" fmla="*/ 180964 w 190478"/>
                <a:gd name="connsiteY26" fmla="*/ 19050 h 133350"/>
                <a:gd name="connsiteX27" fmla="*/ 9514 w 190478"/>
                <a:gd name="connsiteY27" fmla="*/ 19050 h 133350"/>
                <a:gd name="connsiteX28" fmla="*/ 0 w 190478"/>
                <a:gd name="connsiteY28" fmla="*/ 9514 h 133350"/>
                <a:gd name="connsiteX29" fmla="*/ 8400 w 190478"/>
                <a:gd name="connsiteY29" fmla="*/ 67 h 133350"/>
                <a:gd name="connsiteX30" fmla="*/ 9514 w 190478"/>
                <a:gd name="connsiteY30" fmla="*/ 0 h 133350"/>
                <a:gd name="connsiteX31" fmla="*/ 180964 w 190478"/>
                <a:gd name="connsiteY31" fmla="*/ 0 h 133350"/>
                <a:gd name="connsiteX32" fmla="*/ 9514 w 190478"/>
                <a:gd name="connsiteY32" fmla="*/ 0 h 133350"/>
                <a:gd name="connsiteX0" fmla="*/ 9514 w 190479"/>
                <a:gd name="connsiteY0" fmla="*/ 114300 h 133350"/>
                <a:gd name="connsiteX1" fmla="*/ 180964 w 190479"/>
                <a:gd name="connsiteY1" fmla="*/ 114300 h 133350"/>
                <a:gd name="connsiteX2" fmla="*/ 190479 w 190479"/>
                <a:gd name="connsiteY2" fmla="*/ 123835 h 133350"/>
                <a:gd name="connsiteX3" fmla="*/ 182079 w 190479"/>
                <a:gd name="connsiteY3" fmla="*/ 133283 h 133350"/>
                <a:gd name="connsiteX4" fmla="*/ 180964 w 190479"/>
                <a:gd name="connsiteY4" fmla="*/ 133350 h 133350"/>
                <a:gd name="connsiteX5" fmla="*/ 9514 w 190479"/>
                <a:gd name="connsiteY5" fmla="*/ 133350 h 133350"/>
                <a:gd name="connsiteX6" fmla="*/ 0 w 190479"/>
                <a:gd name="connsiteY6" fmla="*/ 123815 h 133350"/>
                <a:gd name="connsiteX7" fmla="*/ 8400 w 190479"/>
                <a:gd name="connsiteY7" fmla="*/ 114367 h 133350"/>
                <a:gd name="connsiteX8" fmla="*/ 9514 w 190479"/>
                <a:gd name="connsiteY8" fmla="*/ 114300 h 133350"/>
                <a:gd name="connsiteX9" fmla="*/ 9514 w 190479"/>
                <a:gd name="connsiteY9" fmla="*/ 114300 h 133350"/>
                <a:gd name="connsiteX10" fmla="*/ 9514 w 190479"/>
                <a:gd name="connsiteY10" fmla="*/ 57150 h 133350"/>
                <a:gd name="connsiteX11" fmla="*/ 180964 w 190479"/>
                <a:gd name="connsiteY11" fmla="*/ 57131 h 133350"/>
                <a:gd name="connsiteX12" fmla="*/ 190479 w 190479"/>
                <a:gd name="connsiteY12" fmla="*/ 66666 h 133350"/>
                <a:gd name="connsiteX13" fmla="*/ 182079 w 190479"/>
                <a:gd name="connsiteY13" fmla="*/ 76114 h 133350"/>
                <a:gd name="connsiteX14" fmla="*/ 180964 w 190479"/>
                <a:gd name="connsiteY14" fmla="*/ 76181 h 133350"/>
                <a:gd name="connsiteX15" fmla="*/ 9514 w 190479"/>
                <a:gd name="connsiteY15" fmla="*/ 76200 h 133350"/>
                <a:gd name="connsiteX16" fmla="*/ 0 w 190479"/>
                <a:gd name="connsiteY16" fmla="*/ 66665 h 133350"/>
                <a:gd name="connsiteX17" fmla="*/ 8400 w 190479"/>
                <a:gd name="connsiteY17" fmla="*/ 57217 h 133350"/>
                <a:gd name="connsiteX18" fmla="*/ 9514 w 190479"/>
                <a:gd name="connsiteY18" fmla="*/ 57150 h 133350"/>
                <a:gd name="connsiteX19" fmla="*/ 180964 w 190479"/>
                <a:gd name="connsiteY19" fmla="*/ 57131 h 133350"/>
                <a:gd name="connsiteX20" fmla="*/ 9514 w 190479"/>
                <a:gd name="connsiteY20" fmla="*/ 57150 h 133350"/>
                <a:gd name="connsiteX21" fmla="*/ 9514 w 190479"/>
                <a:gd name="connsiteY21" fmla="*/ 0 h 133350"/>
                <a:gd name="connsiteX22" fmla="*/ 180964 w 190479"/>
                <a:gd name="connsiteY22" fmla="*/ 0 h 133350"/>
                <a:gd name="connsiteX23" fmla="*/ 190479 w 190479"/>
                <a:gd name="connsiteY23" fmla="*/ 9536 h 133350"/>
                <a:gd name="connsiteX24" fmla="*/ 182079 w 190479"/>
                <a:gd name="connsiteY24" fmla="*/ 18983 h 133350"/>
                <a:gd name="connsiteX25" fmla="*/ 180964 w 190479"/>
                <a:gd name="connsiteY25" fmla="*/ 19050 h 133350"/>
                <a:gd name="connsiteX26" fmla="*/ 9514 w 190479"/>
                <a:gd name="connsiteY26" fmla="*/ 19050 h 133350"/>
                <a:gd name="connsiteX27" fmla="*/ 0 w 190479"/>
                <a:gd name="connsiteY27" fmla="*/ 9514 h 133350"/>
                <a:gd name="connsiteX28" fmla="*/ 8400 w 190479"/>
                <a:gd name="connsiteY28" fmla="*/ 67 h 133350"/>
                <a:gd name="connsiteX29" fmla="*/ 9514 w 190479"/>
                <a:gd name="connsiteY29" fmla="*/ 0 h 133350"/>
                <a:gd name="connsiteX30" fmla="*/ 180964 w 190479"/>
                <a:gd name="connsiteY30" fmla="*/ 0 h 133350"/>
                <a:gd name="connsiteX31" fmla="*/ 9514 w 190479"/>
                <a:gd name="connsiteY31" fmla="*/ 0 h 133350"/>
                <a:gd name="connsiteX0" fmla="*/ 9514 w 190479"/>
                <a:gd name="connsiteY0" fmla="*/ 114300 h 133350"/>
                <a:gd name="connsiteX1" fmla="*/ 180964 w 190479"/>
                <a:gd name="connsiteY1" fmla="*/ 114300 h 133350"/>
                <a:gd name="connsiteX2" fmla="*/ 190479 w 190479"/>
                <a:gd name="connsiteY2" fmla="*/ 123835 h 133350"/>
                <a:gd name="connsiteX3" fmla="*/ 182079 w 190479"/>
                <a:gd name="connsiteY3" fmla="*/ 133283 h 133350"/>
                <a:gd name="connsiteX4" fmla="*/ 9514 w 190479"/>
                <a:gd name="connsiteY4" fmla="*/ 133350 h 133350"/>
                <a:gd name="connsiteX5" fmla="*/ 0 w 190479"/>
                <a:gd name="connsiteY5" fmla="*/ 123815 h 133350"/>
                <a:gd name="connsiteX6" fmla="*/ 8400 w 190479"/>
                <a:gd name="connsiteY6" fmla="*/ 114367 h 133350"/>
                <a:gd name="connsiteX7" fmla="*/ 9514 w 190479"/>
                <a:gd name="connsiteY7" fmla="*/ 114300 h 133350"/>
                <a:gd name="connsiteX8" fmla="*/ 9514 w 190479"/>
                <a:gd name="connsiteY8" fmla="*/ 114300 h 133350"/>
                <a:gd name="connsiteX9" fmla="*/ 9514 w 190479"/>
                <a:gd name="connsiteY9" fmla="*/ 57150 h 133350"/>
                <a:gd name="connsiteX10" fmla="*/ 180964 w 190479"/>
                <a:gd name="connsiteY10" fmla="*/ 57131 h 133350"/>
                <a:gd name="connsiteX11" fmla="*/ 190479 w 190479"/>
                <a:gd name="connsiteY11" fmla="*/ 66666 h 133350"/>
                <a:gd name="connsiteX12" fmla="*/ 182079 w 190479"/>
                <a:gd name="connsiteY12" fmla="*/ 76114 h 133350"/>
                <a:gd name="connsiteX13" fmla="*/ 180964 w 190479"/>
                <a:gd name="connsiteY13" fmla="*/ 76181 h 133350"/>
                <a:gd name="connsiteX14" fmla="*/ 9514 w 190479"/>
                <a:gd name="connsiteY14" fmla="*/ 76200 h 133350"/>
                <a:gd name="connsiteX15" fmla="*/ 0 w 190479"/>
                <a:gd name="connsiteY15" fmla="*/ 66665 h 133350"/>
                <a:gd name="connsiteX16" fmla="*/ 8400 w 190479"/>
                <a:gd name="connsiteY16" fmla="*/ 57217 h 133350"/>
                <a:gd name="connsiteX17" fmla="*/ 9514 w 190479"/>
                <a:gd name="connsiteY17" fmla="*/ 57150 h 133350"/>
                <a:gd name="connsiteX18" fmla="*/ 180964 w 190479"/>
                <a:gd name="connsiteY18" fmla="*/ 57131 h 133350"/>
                <a:gd name="connsiteX19" fmla="*/ 9514 w 190479"/>
                <a:gd name="connsiteY19" fmla="*/ 57150 h 133350"/>
                <a:gd name="connsiteX20" fmla="*/ 9514 w 190479"/>
                <a:gd name="connsiteY20" fmla="*/ 0 h 133350"/>
                <a:gd name="connsiteX21" fmla="*/ 180964 w 190479"/>
                <a:gd name="connsiteY21" fmla="*/ 0 h 133350"/>
                <a:gd name="connsiteX22" fmla="*/ 190479 w 190479"/>
                <a:gd name="connsiteY22" fmla="*/ 9536 h 133350"/>
                <a:gd name="connsiteX23" fmla="*/ 182079 w 190479"/>
                <a:gd name="connsiteY23" fmla="*/ 18983 h 133350"/>
                <a:gd name="connsiteX24" fmla="*/ 180964 w 190479"/>
                <a:gd name="connsiteY24" fmla="*/ 19050 h 133350"/>
                <a:gd name="connsiteX25" fmla="*/ 9514 w 190479"/>
                <a:gd name="connsiteY25" fmla="*/ 19050 h 133350"/>
                <a:gd name="connsiteX26" fmla="*/ 0 w 190479"/>
                <a:gd name="connsiteY26" fmla="*/ 9514 h 133350"/>
                <a:gd name="connsiteX27" fmla="*/ 8400 w 190479"/>
                <a:gd name="connsiteY27" fmla="*/ 67 h 133350"/>
                <a:gd name="connsiteX28" fmla="*/ 9514 w 190479"/>
                <a:gd name="connsiteY28" fmla="*/ 0 h 133350"/>
                <a:gd name="connsiteX29" fmla="*/ 180964 w 190479"/>
                <a:gd name="connsiteY29" fmla="*/ 0 h 133350"/>
                <a:gd name="connsiteX30" fmla="*/ 9514 w 190479"/>
                <a:gd name="connsiteY30" fmla="*/ 0 h 133350"/>
                <a:gd name="connsiteX0" fmla="*/ 9514 w 190479"/>
                <a:gd name="connsiteY0" fmla="*/ 114300 h 133350"/>
                <a:gd name="connsiteX1" fmla="*/ 180964 w 190479"/>
                <a:gd name="connsiteY1" fmla="*/ 114300 h 133350"/>
                <a:gd name="connsiteX2" fmla="*/ 190479 w 190479"/>
                <a:gd name="connsiteY2" fmla="*/ 123835 h 133350"/>
                <a:gd name="connsiteX3" fmla="*/ 9514 w 190479"/>
                <a:gd name="connsiteY3" fmla="*/ 133350 h 133350"/>
                <a:gd name="connsiteX4" fmla="*/ 0 w 190479"/>
                <a:gd name="connsiteY4" fmla="*/ 123815 h 133350"/>
                <a:gd name="connsiteX5" fmla="*/ 8400 w 190479"/>
                <a:gd name="connsiteY5" fmla="*/ 114367 h 133350"/>
                <a:gd name="connsiteX6" fmla="*/ 9514 w 190479"/>
                <a:gd name="connsiteY6" fmla="*/ 114300 h 133350"/>
                <a:gd name="connsiteX7" fmla="*/ 9514 w 190479"/>
                <a:gd name="connsiteY7" fmla="*/ 114300 h 133350"/>
                <a:gd name="connsiteX8" fmla="*/ 9514 w 190479"/>
                <a:gd name="connsiteY8" fmla="*/ 57150 h 133350"/>
                <a:gd name="connsiteX9" fmla="*/ 180964 w 190479"/>
                <a:gd name="connsiteY9" fmla="*/ 57131 h 133350"/>
                <a:gd name="connsiteX10" fmla="*/ 190479 w 190479"/>
                <a:gd name="connsiteY10" fmla="*/ 66666 h 133350"/>
                <a:gd name="connsiteX11" fmla="*/ 182079 w 190479"/>
                <a:gd name="connsiteY11" fmla="*/ 76114 h 133350"/>
                <a:gd name="connsiteX12" fmla="*/ 180964 w 190479"/>
                <a:gd name="connsiteY12" fmla="*/ 76181 h 133350"/>
                <a:gd name="connsiteX13" fmla="*/ 9514 w 190479"/>
                <a:gd name="connsiteY13" fmla="*/ 76200 h 133350"/>
                <a:gd name="connsiteX14" fmla="*/ 0 w 190479"/>
                <a:gd name="connsiteY14" fmla="*/ 66665 h 133350"/>
                <a:gd name="connsiteX15" fmla="*/ 8400 w 190479"/>
                <a:gd name="connsiteY15" fmla="*/ 57217 h 133350"/>
                <a:gd name="connsiteX16" fmla="*/ 9514 w 190479"/>
                <a:gd name="connsiteY16" fmla="*/ 57150 h 133350"/>
                <a:gd name="connsiteX17" fmla="*/ 180964 w 190479"/>
                <a:gd name="connsiteY17" fmla="*/ 57131 h 133350"/>
                <a:gd name="connsiteX18" fmla="*/ 9514 w 190479"/>
                <a:gd name="connsiteY18" fmla="*/ 57150 h 133350"/>
                <a:gd name="connsiteX19" fmla="*/ 9514 w 190479"/>
                <a:gd name="connsiteY19" fmla="*/ 0 h 133350"/>
                <a:gd name="connsiteX20" fmla="*/ 180964 w 190479"/>
                <a:gd name="connsiteY20" fmla="*/ 0 h 133350"/>
                <a:gd name="connsiteX21" fmla="*/ 190479 w 190479"/>
                <a:gd name="connsiteY21" fmla="*/ 9536 h 133350"/>
                <a:gd name="connsiteX22" fmla="*/ 182079 w 190479"/>
                <a:gd name="connsiteY22" fmla="*/ 18983 h 133350"/>
                <a:gd name="connsiteX23" fmla="*/ 180964 w 190479"/>
                <a:gd name="connsiteY23" fmla="*/ 19050 h 133350"/>
                <a:gd name="connsiteX24" fmla="*/ 9514 w 190479"/>
                <a:gd name="connsiteY24" fmla="*/ 19050 h 133350"/>
                <a:gd name="connsiteX25" fmla="*/ 0 w 190479"/>
                <a:gd name="connsiteY25" fmla="*/ 9514 h 133350"/>
                <a:gd name="connsiteX26" fmla="*/ 8400 w 190479"/>
                <a:gd name="connsiteY26" fmla="*/ 67 h 133350"/>
                <a:gd name="connsiteX27" fmla="*/ 9514 w 190479"/>
                <a:gd name="connsiteY27" fmla="*/ 0 h 133350"/>
                <a:gd name="connsiteX28" fmla="*/ 180964 w 190479"/>
                <a:gd name="connsiteY28" fmla="*/ 0 h 133350"/>
                <a:gd name="connsiteX29" fmla="*/ 9514 w 190479"/>
                <a:gd name="connsiteY29" fmla="*/ 0 h 133350"/>
                <a:gd name="connsiteX0" fmla="*/ 9514 w 190479"/>
                <a:gd name="connsiteY0" fmla="*/ 114300 h 133350"/>
                <a:gd name="connsiteX1" fmla="*/ 180964 w 190479"/>
                <a:gd name="connsiteY1" fmla="*/ 114300 h 133350"/>
                <a:gd name="connsiteX2" fmla="*/ 9514 w 190479"/>
                <a:gd name="connsiteY2" fmla="*/ 133350 h 133350"/>
                <a:gd name="connsiteX3" fmla="*/ 0 w 190479"/>
                <a:gd name="connsiteY3" fmla="*/ 123815 h 133350"/>
                <a:gd name="connsiteX4" fmla="*/ 8400 w 190479"/>
                <a:gd name="connsiteY4" fmla="*/ 114367 h 133350"/>
                <a:gd name="connsiteX5" fmla="*/ 9514 w 190479"/>
                <a:gd name="connsiteY5" fmla="*/ 114300 h 133350"/>
                <a:gd name="connsiteX6" fmla="*/ 9514 w 190479"/>
                <a:gd name="connsiteY6" fmla="*/ 114300 h 133350"/>
                <a:gd name="connsiteX7" fmla="*/ 9514 w 190479"/>
                <a:gd name="connsiteY7" fmla="*/ 57150 h 133350"/>
                <a:gd name="connsiteX8" fmla="*/ 180964 w 190479"/>
                <a:gd name="connsiteY8" fmla="*/ 57131 h 133350"/>
                <a:gd name="connsiteX9" fmla="*/ 190479 w 190479"/>
                <a:gd name="connsiteY9" fmla="*/ 66666 h 133350"/>
                <a:gd name="connsiteX10" fmla="*/ 182079 w 190479"/>
                <a:gd name="connsiteY10" fmla="*/ 76114 h 133350"/>
                <a:gd name="connsiteX11" fmla="*/ 180964 w 190479"/>
                <a:gd name="connsiteY11" fmla="*/ 76181 h 133350"/>
                <a:gd name="connsiteX12" fmla="*/ 9514 w 190479"/>
                <a:gd name="connsiteY12" fmla="*/ 76200 h 133350"/>
                <a:gd name="connsiteX13" fmla="*/ 0 w 190479"/>
                <a:gd name="connsiteY13" fmla="*/ 66665 h 133350"/>
                <a:gd name="connsiteX14" fmla="*/ 8400 w 190479"/>
                <a:gd name="connsiteY14" fmla="*/ 57217 h 133350"/>
                <a:gd name="connsiteX15" fmla="*/ 9514 w 190479"/>
                <a:gd name="connsiteY15" fmla="*/ 57150 h 133350"/>
                <a:gd name="connsiteX16" fmla="*/ 180964 w 190479"/>
                <a:gd name="connsiteY16" fmla="*/ 57131 h 133350"/>
                <a:gd name="connsiteX17" fmla="*/ 9514 w 190479"/>
                <a:gd name="connsiteY17" fmla="*/ 57150 h 133350"/>
                <a:gd name="connsiteX18" fmla="*/ 9514 w 190479"/>
                <a:gd name="connsiteY18" fmla="*/ 0 h 133350"/>
                <a:gd name="connsiteX19" fmla="*/ 180964 w 190479"/>
                <a:gd name="connsiteY19" fmla="*/ 0 h 133350"/>
                <a:gd name="connsiteX20" fmla="*/ 190479 w 190479"/>
                <a:gd name="connsiteY20" fmla="*/ 9536 h 133350"/>
                <a:gd name="connsiteX21" fmla="*/ 182079 w 190479"/>
                <a:gd name="connsiteY21" fmla="*/ 18983 h 133350"/>
                <a:gd name="connsiteX22" fmla="*/ 180964 w 190479"/>
                <a:gd name="connsiteY22" fmla="*/ 19050 h 133350"/>
                <a:gd name="connsiteX23" fmla="*/ 9514 w 190479"/>
                <a:gd name="connsiteY23" fmla="*/ 19050 h 133350"/>
                <a:gd name="connsiteX24" fmla="*/ 0 w 190479"/>
                <a:gd name="connsiteY24" fmla="*/ 9514 h 133350"/>
                <a:gd name="connsiteX25" fmla="*/ 8400 w 190479"/>
                <a:gd name="connsiteY25" fmla="*/ 67 h 133350"/>
                <a:gd name="connsiteX26" fmla="*/ 9514 w 190479"/>
                <a:gd name="connsiteY26" fmla="*/ 0 h 133350"/>
                <a:gd name="connsiteX27" fmla="*/ 180964 w 190479"/>
                <a:gd name="connsiteY27" fmla="*/ 0 h 133350"/>
                <a:gd name="connsiteX28" fmla="*/ 9514 w 190479"/>
                <a:gd name="connsiteY28" fmla="*/ 0 h 133350"/>
                <a:gd name="connsiteX0" fmla="*/ 9514 w 190479"/>
                <a:gd name="connsiteY0" fmla="*/ 114300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114300 h 133350"/>
                <a:gd name="connsiteX5" fmla="*/ 9514 w 190479"/>
                <a:gd name="connsiteY5" fmla="*/ 114300 h 133350"/>
                <a:gd name="connsiteX6" fmla="*/ 9514 w 190479"/>
                <a:gd name="connsiteY6" fmla="*/ 57150 h 133350"/>
                <a:gd name="connsiteX7" fmla="*/ 180964 w 190479"/>
                <a:gd name="connsiteY7" fmla="*/ 57131 h 133350"/>
                <a:gd name="connsiteX8" fmla="*/ 190479 w 190479"/>
                <a:gd name="connsiteY8" fmla="*/ 66666 h 133350"/>
                <a:gd name="connsiteX9" fmla="*/ 182079 w 190479"/>
                <a:gd name="connsiteY9" fmla="*/ 76114 h 133350"/>
                <a:gd name="connsiteX10" fmla="*/ 180964 w 190479"/>
                <a:gd name="connsiteY10" fmla="*/ 76181 h 133350"/>
                <a:gd name="connsiteX11" fmla="*/ 9514 w 190479"/>
                <a:gd name="connsiteY11" fmla="*/ 76200 h 133350"/>
                <a:gd name="connsiteX12" fmla="*/ 0 w 190479"/>
                <a:gd name="connsiteY12" fmla="*/ 66665 h 133350"/>
                <a:gd name="connsiteX13" fmla="*/ 8400 w 190479"/>
                <a:gd name="connsiteY13" fmla="*/ 57217 h 133350"/>
                <a:gd name="connsiteX14" fmla="*/ 9514 w 190479"/>
                <a:gd name="connsiteY14" fmla="*/ 57150 h 133350"/>
                <a:gd name="connsiteX15" fmla="*/ 180964 w 190479"/>
                <a:gd name="connsiteY15" fmla="*/ 57131 h 133350"/>
                <a:gd name="connsiteX16" fmla="*/ 9514 w 190479"/>
                <a:gd name="connsiteY16" fmla="*/ 57150 h 133350"/>
                <a:gd name="connsiteX17" fmla="*/ 9514 w 190479"/>
                <a:gd name="connsiteY17" fmla="*/ 0 h 133350"/>
                <a:gd name="connsiteX18" fmla="*/ 180964 w 190479"/>
                <a:gd name="connsiteY18" fmla="*/ 0 h 133350"/>
                <a:gd name="connsiteX19" fmla="*/ 190479 w 190479"/>
                <a:gd name="connsiteY19" fmla="*/ 9536 h 133350"/>
                <a:gd name="connsiteX20" fmla="*/ 182079 w 190479"/>
                <a:gd name="connsiteY20" fmla="*/ 18983 h 133350"/>
                <a:gd name="connsiteX21" fmla="*/ 180964 w 190479"/>
                <a:gd name="connsiteY21" fmla="*/ 19050 h 133350"/>
                <a:gd name="connsiteX22" fmla="*/ 9514 w 190479"/>
                <a:gd name="connsiteY22" fmla="*/ 19050 h 133350"/>
                <a:gd name="connsiteX23" fmla="*/ 0 w 190479"/>
                <a:gd name="connsiteY23" fmla="*/ 9514 h 133350"/>
                <a:gd name="connsiteX24" fmla="*/ 8400 w 190479"/>
                <a:gd name="connsiteY24" fmla="*/ 67 h 133350"/>
                <a:gd name="connsiteX25" fmla="*/ 9514 w 190479"/>
                <a:gd name="connsiteY25" fmla="*/ 0 h 133350"/>
                <a:gd name="connsiteX26" fmla="*/ 180964 w 190479"/>
                <a:gd name="connsiteY26" fmla="*/ 0 h 133350"/>
                <a:gd name="connsiteX27" fmla="*/ 9514 w 190479"/>
                <a:gd name="connsiteY27" fmla="*/ 0 h 133350"/>
                <a:gd name="connsiteX0" fmla="*/ 9514 w 190479"/>
                <a:gd name="connsiteY0" fmla="*/ 114300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114300 h 133350"/>
                <a:gd name="connsiteX5" fmla="*/ 9514 w 190479"/>
                <a:gd name="connsiteY5" fmla="*/ 57150 h 133350"/>
                <a:gd name="connsiteX6" fmla="*/ 180964 w 190479"/>
                <a:gd name="connsiteY6" fmla="*/ 57131 h 133350"/>
                <a:gd name="connsiteX7" fmla="*/ 190479 w 190479"/>
                <a:gd name="connsiteY7" fmla="*/ 66666 h 133350"/>
                <a:gd name="connsiteX8" fmla="*/ 182079 w 190479"/>
                <a:gd name="connsiteY8" fmla="*/ 76114 h 133350"/>
                <a:gd name="connsiteX9" fmla="*/ 180964 w 190479"/>
                <a:gd name="connsiteY9" fmla="*/ 76181 h 133350"/>
                <a:gd name="connsiteX10" fmla="*/ 9514 w 190479"/>
                <a:gd name="connsiteY10" fmla="*/ 76200 h 133350"/>
                <a:gd name="connsiteX11" fmla="*/ 0 w 190479"/>
                <a:gd name="connsiteY11" fmla="*/ 66665 h 133350"/>
                <a:gd name="connsiteX12" fmla="*/ 8400 w 190479"/>
                <a:gd name="connsiteY12" fmla="*/ 57217 h 133350"/>
                <a:gd name="connsiteX13" fmla="*/ 9514 w 190479"/>
                <a:gd name="connsiteY13" fmla="*/ 57150 h 133350"/>
                <a:gd name="connsiteX14" fmla="*/ 180964 w 190479"/>
                <a:gd name="connsiteY14" fmla="*/ 57131 h 133350"/>
                <a:gd name="connsiteX15" fmla="*/ 9514 w 190479"/>
                <a:gd name="connsiteY15" fmla="*/ 57150 h 133350"/>
                <a:gd name="connsiteX16" fmla="*/ 9514 w 190479"/>
                <a:gd name="connsiteY16" fmla="*/ 0 h 133350"/>
                <a:gd name="connsiteX17" fmla="*/ 180964 w 190479"/>
                <a:gd name="connsiteY17" fmla="*/ 0 h 133350"/>
                <a:gd name="connsiteX18" fmla="*/ 190479 w 190479"/>
                <a:gd name="connsiteY18" fmla="*/ 9536 h 133350"/>
                <a:gd name="connsiteX19" fmla="*/ 182079 w 190479"/>
                <a:gd name="connsiteY19" fmla="*/ 18983 h 133350"/>
                <a:gd name="connsiteX20" fmla="*/ 180964 w 190479"/>
                <a:gd name="connsiteY20" fmla="*/ 19050 h 133350"/>
                <a:gd name="connsiteX21" fmla="*/ 9514 w 190479"/>
                <a:gd name="connsiteY21" fmla="*/ 19050 h 133350"/>
                <a:gd name="connsiteX22" fmla="*/ 0 w 190479"/>
                <a:gd name="connsiteY22" fmla="*/ 9514 h 133350"/>
                <a:gd name="connsiteX23" fmla="*/ 8400 w 190479"/>
                <a:gd name="connsiteY23" fmla="*/ 67 h 133350"/>
                <a:gd name="connsiteX24" fmla="*/ 9514 w 190479"/>
                <a:gd name="connsiteY24" fmla="*/ 0 h 133350"/>
                <a:gd name="connsiteX25" fmla="*/ 180964 w 190479"/>
                <a:gd name="connsiteY25" fmla="*/ 0 h 133350"/>
                <a:gd name="connsiteX26" fmla="*/ 9514 w 190479"/>
                <a:gd name="connsiteY26" fmla="*/ 0 h 133350"/>
                <a:gd name="connsiteX0" fmla="*/ 8400 w 190479"/>
                <a:gd name="connsiteY0" fmla="*/ 114367 h 133350"/>
                <a:gd name="connsiteX1" fmla="*/ 9514 w 190479"/>
                <a:gd name="connsiteY1" fmla="*/ 133350 h 133350"/>
                <a:gd name="connsiteX2" fmla="*/ 0 w 190479"/>
                <a:gd name="connsiteY2" fmla="*/ 123815 h 133350"/>
                <a:gd name="connsiteX3" fmla="*/ 8400 w 190479"/>
                <a:gd name="connsiteY3" fmla="*/ 114367 h 133350"/>
                <a:gd name="connsiteX4" fmla="*/ 9514 w 190479"/>
                <a:gd name="connsiteY4" fmla="*/ 57150 h 133350"/>
                <a:gd name="connsiteX5" fmla="*/ 180964 w 190479"/>
                <a:gd name="connsiteY5" fmla="*/ 57131 h 133350"/>
                <a:gd name="connsiteX6" fmla="*/ 190479 w 190479"/>
                <a:gd name="connsiteY6" fmla="*/ 66666 h 133350"/>
                <a:gd name="connsiteX7" fmla="*/ 182079 w 190479"/>
                <a:gd name="connsiteY7" fmla="*/ 76114 h 133350"/>
                <a:gd name="connsiteX8" fmla="*/ 180964 w 190479"/>
                <a:gd name="connsiteY8" fmla="*/ 76181 h 133350"/>
                <a:gd name="connsiteX9" fmla="*/ 9514 w 190479"/>
                <a:gd name="connsiteY9" fmla="*/ 76200 h 133350"/>
                <a:gd name="connsiteX10" fmla="*/ 0 w 190479"/>
                <a:gd name="connsiteY10" fmla="*/ 66665 h 133350"/>
                <a:gd name="connsiteX11" fmla="*/ 8400 w 190479"/>
                <a:gd name="connsiteY11" fmla="*/ 57217 h 133350"/>
                <a:gd name="connsiteX12" fmla="*/ 9514 w 190479"/>
                <a:gd name="connsiteY12" fmla="*/ 57150 h 133350"/>
                <a:gd name="connsiteX13" fmla="*/ 180964 w 190479"/>
                <a:gd name="connsiteY13" fmla="*/ 57131 h 133350"/>
                <a:gd name="connsiteX14" fmla="*/ 9514 w 190479"/>
                <a:gd name="connsiteY14" fmla="*/ 57150 h 133350"/>
                <a:gd name="connsiteX15" fmla="*/ 9514 w 190479"/>
                <a:gd name="connsiteY15" fmla="*/ 0 h 133350"/>
                <a:gd name="connsiteX16" fmla="*/ 180964 w 190479"/>
                <a:gd name="connsiteY16" fmla="*/ 0 h 133350"/>
                <a:gd name="connsiteX17" fmla="*/ 190479 w 190479"/>
                <a:gd name="connsiteY17" fmla="*/ 9536 h 133350"/>
                <a:gd name="connsiteX18" fmla="*/ 182079 w 190479"/>
                <a:gd name="connsiteY18" fmla="*/ 18983 h 133350"/>
                <a:gd name="connsiteX19" fmla="*/ 180964 w 190479"/>
                <a:gd name="connsiteY19" fmla="*/ 19050 h 133350"/>
                <a:gd name="connsiteX20" fmla="*/ 9514 w 190479"/>
                <a:gd name="connsiteY20" fmla="*/ 19050 h 133350"/>
                <a:gd name="connsiteX21" fmla="*/ 0 w 190479"/>
                <a:gd name="connsiteY21" fmla="*/ 9514 h 133350"/>
                <a:gd name="connsiteX22" fmla="*/ 8400 w 190479"/>
                <a:gd name="connsiteY22" fmla="*/ 67 h 133350"/>
                <a:gd name="connsiteX23" fmla="*/ 9514 w 190479"/>
                <a:gd name="connsiteY23" fmla="*/ 0 h 133350"/>
                <a:gd name="connsiteX24" fmla="*/ 180964 w 190479"/>
                <a:gd name="connsiteY24" fmla="*/ 0 h 133350"/>
                <a:gd name="connsiteX25" fmla="*/ 9514 w 190479"/>
                <a:gd name="connsiteY25" fmla="*/ 0 h 133350"/>
                <a:gd name="connsiteX0" fmla="*/ 0 w 190479"/>
                <a:gd name="connsiteY0" fmla="*/ 123815 h 133350"/>
                <a:gd name="connsiteX1" fmla="*/ 9514 w 190479"/>
                <a:gd name="connsiteY1" fmla="*/ 133350 h 133350"/>
                <a:gd name="connsiteX2" fmla="*/ 0 w 190479"/>
                <a:gd name="connsiteY2" fmla="*/ 123815 h 133350"/>
                <a:gd name="connsiteX3" fmla="*/ 9514 w 190479"/>
                <a:gd name="connsiteY3" fmla="*/ 57150 h 133350"/>
                <a:gd name="connsiteX4" fmla="*/ 180964 w 190479"/>
                <a:gd name="connsiteY4" fmla="*/ 57131 h 133350"/>
                <a:gd name="connsiteX5" fmla="*/ 190479 w 190479"/>
                <a:gd name="connsiteY5" fmla="*/ 66666 h 133350"/>
                <a:gd name="connsiteX6" fmla="*/ 182079 w 190479"/>
                <a:gd name="connsiteY6" fmla="*/ 76114 h 133350"/>
                <a:gd name="connsiteX7" fmla="*/ 180964 w 190479"/>
                <a:gd name="connsiteY7" fmla="*/ 76181 h 133350"/>
                <a:gd name="connsiteX8" fmla="*/ 9514 w 190479"/>
                <a:gd name="connsiteY8" fmla="*/ 76200 h 133350"/>
                <a:gd name="connsiteX9" fmla="*/ 0 w 190479"/>
                <a:gd name="connsiteY9" fmla="*/ 66665 h 133350"/>
                <a:gd name="connsiteX10" fmla="*/ 8400 w 190479"/>
                <a:gd name="connsiteY10" fmla="*/ 57217 h 133350"/>
                <a:gd name="connsiteX11" fmla="*/ 9514 w 190479"/>
                <a:gd name="connsiteY11" fmla="*/ 57150 h 133350"/>
                <a:gd name="connsiteX12" fmla="*/ 180964 w 190479"/>
                <a:gd name="connsiteY12" fmla="*/ 57131 h 133350"/>
                <a:gd name="connsiteX13" fmla="*/ 9514 w 190479"/>
                <a:gd name="connsiteY13" fmla="*/ 57150 h 133350"/>
                <a:gd name="connsiteX14" fmla="*/ 9514 w 190479"/>
                <a:gd name="connsiteY14" fmla="*/ 0 h 133350"/>
                <a:gd name="connsiteX15" fmla="*/ 180964 w 190479"/>
                <a:gd name="connsiteY15" fmla="*/ 0 h 133350"/>
                <a:gd name="connsiteX16" fmla="*/ 190479 w 190479"/>
                <a:gd name="connsiteY16" fmla="*/ 9536 h 133350"/>
                <a:gd name="connsiteX17" fmla="*/ 182079 w 190479"/>
                <a:gd name="connsiteY17" fmla="*/ 18983 h 133350"/>
                <a:gd name="connsiteX18" fmla="*/ 180964 w 190479"/>
                <a:gd name="connsiteY18" fmla="*/ 19050 h 133350"/>
                <a:gd name="connsiteX19" fmla="*/ 9514 w 190479"/>
                <a:gd name="connsiteY19" fmla="*/ 19050 h 133350"/>
                <a:gd name="connsiteX20" fmla="*/ 0 w 190479"/>
                <a:gd name="connsiteY20" fmla="*/ 9514 h 133350"/>
                <a:gd name="connsiteX21" fmla="*/ 8400 w 190479"/>
                <a:gd name="connsiteY21" fmla="*/ 67 h 133350"/>
                <a:gd name="connsiteX22" fmla="*/ 9514 w 190479"/>
                <a:gd name="connsiteY22" fmla="*/ 0 h 133350"/>
                <a:gd name="connsiteX23" fmla="*/ 180964 w 190479"/>
                <a:gd name="connsiteY23" fmla="*/ 0 h 133350"/>
                <a:gd name="connsiteX24" fmla="*/ 9514 w 190479"/>
                <a:gd name="connsiteY24" fmla="*/ 0 h 133350"/>
                <a:gd name="connsiteX0" fmla="*/ 9514 w 190479"/>
                <a:gd name="connsiteY0" fmla="*/ 57150 h 76200"/>
                <a:gd name="connsiteX1" fmla="*/ 180964 w 190479"/>
                <a:gd name="connsiteY1" fmla="*/ 57131 h 76200"/>
                <a:gd name="connsiteX2" fmla="*/ 190479 w 190479"/>
                <a:gd name="connsiteY2" fmla="*/ 66666 h 76200"/>
                <a:gd name="connsiteX3" fmla="*/ 182079 w 190479"/>
                <a:gd name="connsiteY3" fmla="*/ 76114 h 76200"/>
                <a:gd name="connsiteX4" fmla="*/ 180964 w 190479"/>
                <a:gd name="connsiteY4" fmla="*/ 76181 h 76200"/>
                <a:gd name="connsiteX5" fmla="*/ 9514 w 190479"/>
                <a:gd name="connsiteY5" fmla="*/ 76200 h 76200"/>
                <a:gd name="connsiteX6" fmla="*/ 0 w 190479"/>
                <a:gd name="connsiteY6" fmla="*/ 66665 h 76200"/>
                <a:gd name="connsiteX7" fmla="*/ 8400 w 190479"/>
                <a:gd name="connsiteY7" fmla="*/ 57217 h 76200"/>
                <a:gd name="connsiteX8" fmla="*/ 9514 w 190479"/>
                <a:gd name="connsiteY8" fmla="*/ 57150 h 76200"/>
                <a:gd name="connsiteX9" fmla="*/ 180964 w 190479"/>
                <a:gd name="connsiteY9" fmla="*/ 57131 h 76200"/>
                <a:gd name="connsiteX10" fmla="*/ 9514 w 190479"/>
                <a:gd name="connsiteY10" fmla="*/ 57150 h 76200"/>
                <a:gd name="connsiteX11" fmla="*/ 9514 w 190479"/>
                <a:gd name="connsiteY11" fmla="*/ 0 h 76200"/>
                <a:gd name="connsiteX12" fmla="*/ 180964 w 190479"/>
                <a:gd name="connsiteY12" fmla="*/ 0 h 76200"/>
                <a:gd name="connsiteX13" fmla="*/ 190479 w 190479"/>
                <a:gd name="connsiteY13" fmla="*/ 9536 h 76200"/>
                <a:gd name="connsiteX14" fmla="*/ 182079 w 190479"/>
                <a:gd name="connsiteY14" fmla="*/ 18983 h 76200"/>
                <a:gd name="connsiteX15" fmla="*/ 180964 w 190479"/>
                <a:gd name="connsiteY15" fmla="*/ 19050 h 76200"/>
                <a:gd name="connsiteX16" fmla="*/ 9514 w 190479"/>
                <a:gd name="connsiteY16" fmla="*/ 19050 h 76200"/>
                <a:gd name="connsiteX17" fmla="*/ 0 w 190479"/>
                <a:gd name="connsiteY17" fmla="*/ 9514 h 76200"/>
                <a:gd name="connsiteX18" fmla="*/ 8400 w 190479"/>
                <a:gd name="connsiteY18" fmla="*/ 67 h 76200"/>
                <a:gd name="connsiteX19" fmla="*/ 9514 w 190479"/>
                <a:gd name="connsiteY19" fmla="*/ 0 h 76200"/>
                <a:gd name="connsiteX20" fmla="*/ 180964 w 190479"/>
                <a:gd name="connsiteY20" fmla="*/ 0 h 76200"/>
                <a:gd name="connsiteX21" fmla="*/ 9514 w 190479"/>
                <a:gd name="connsiteY21" fmla="*/ 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0479" h="76200">
                  <a:moveTo>
                    <a:pt x="9514" y="57150"/>
                  </a:moveTo>
                  <a:lnTo>
                    <a:pt x="180964" y="57131"/>
                  </a:lnTo>
                  <a:cubicBezTo>
                    <a:pt x="186225" y="57137"/>
                    <a:pt x="190485" y="61406"/>
                    <a:pt x="190479" y="66666"/>
                  </a:cubicBezTo>
                  <a:cubicBezTo>
                    <a:pt x="190473" y="71488"/>
                    <a:pt x="186866" y="75545"/>
                    <a:pt x="182079" y="76114"/>
                  </a:cubicBezTo>
                  <a:lnTo>
                    <a:pt x="180964" y="76181"/>
                  </a:lnTo>
                  <a:lnTo>
                    <a:pt x="9514" y="76200"/>
                  </a:lnTo>
                  <a:cubicBezTo>
                    <a:pt x="4254" y="76194"/>
                    <a:pt x="-6" y="71925"/>
                    <a:pt x="0" y="66665"/>
                  </a:cubicBezTo>
                  <a:cubicBezTo>
                    <a:pt x="5" y="61843"/>
                    <a:pt x="3612" y="57786"/>
                    <a:pt x="8400" y="57217"/>
                  </a:cubicBezTo>
                  <a:lnTo>
                    <a:pt x="9514" y="57150"/>
                  </a:lnTo>
                  <a:lnTo>
                    <a:pt x="180964" y="57131"/>
                  </a:lnTo>
                  <a:lnTo>
                    <a:pt x="9514" y="57150"/>
                  </a:lnTo>
                  <a:close/>
                  <a:moveTo>
                    <a:pt x="9514" y="0"/>
                  </a:moveTo>
                  <a:lnTo>
                    <a:pt x="180964" y="0"/>
                  </a:lnTo>
                  <a:cubicBezTo>
                    <a:pt x="186225" y="6"/>
                    <a:pt x="190485" y="4275"/>
                    <a:pt x="190479" y="9536"/>
                  </a:cubicBezTo>
                  <a:cubicBezTo>
                    <a:pt x="190473" y="14357"/>
                    <a:pt x="186866" y="18414"/>
                    <a:pt x="182079" y="18983"/>
                  </a:cubicBezTo>
                  <a:lnTo>
                    <a:pt x="180964" y="19050"/>
                  </a:lnTo>
                  <a:lnTo>
                    <a:pt x="9514" y="19050"/>
                  </a:lnTo>
                  <a:cubicBezTo>
                    <a:pt x="4254" y="19044"/>
                    <a:pt x="-6" y="14775"/>
                    <a:pt x="0" y="9514"/>
                  </a:cubicBezTo>
                  <a:cubicBezTo>
                    <a:pt x="5" y="4693"/>
                    <a:pt x="3612" y="636"/>
                    <a:pt x="8400" y="67"/>
                  </a:cubicBezTo>
                  <a:lnTo>
                    <a:pt x="9514" y="0"/>
                  </a:lnTo>
                  <a:lnTo>
                    <a:pt x="180964" y="0"/>
                  </a:lnTo>
                  <a:lnTo>
                    <a:pt x="9514" y="0"/>
                  </a:lnTo>
                  <a:close/>
                </a:path>
              </a:pathLst>
            </a:custGeom>
            <a:solidFill>
              <a:schemeClr val="tx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 name="TextBox 14">
            <a:extLst>
              <a:ext uri="{FF2B5EF4-FFF2-40B4-BE49-F238E27FC236}">
                <a16:creationId xmlns:a16="http://schemas.microsoft.com/office/drawing/2014/main" id="{B13A9AD0-963E-37C2-9C62-2FCF9B934674}"/>
              </a:ext>
            </a:extLst>
          </p:cNvPr>
          <p:cNvSpPr txBox="1"/>
          <p:nvPr/>
        </p:nvSpPr>
        <p:spPr>
          <a:xfrm>
            <a:off x="7243567" y="2973525"/>
            <a:ext cx="1376034" cy="738664"/>
          </a:xfrm>
          <a:prstGeom prst="rect">
            <a:avLst/>
          </a:prstGeom>
          <a:noFill/>
        </p:spPr>
        <p:txBody>
          <a:bodyPr wrap="square">
            <a:spAutoFit/>
          </a:bodyPr>
          <a:lstStyle/>
          <a:p>
            <a:pPr marR="0" lvl="0" indent="0" fontAlgn="auto">
              <a:lnSpc>
                <a:spcPct val="100000"/>
              </a:lnSpc>
              <a:spcBef>
                <a:spcPts val="0"/>
              </a:spcBef>
              <a:spcAft>
                <a:spcPts val="0"/>
              </a:spcAft>
              <a:buClrTx/>
              <a:buSzTx/>
              <a:buFontTx/>
              <a:buNone/>
              <a:tabLst/>
              <a:defRPr/>
            </a:pPr>
            <a:r>
              <a:rPr lang="en-US" sz="1400"/>
              <a:t>What were the sales for April 2023?</a:t>
            </a:r>
            <a:endParaRPr lang="en-GB" sz="1400"/>
          </a:p>
        </p:txBody>
      </p:sp>
      <p:grpSp>
        <p:nvGrpSpPr>
          <p:cNvPr id="56" name="Group 55">
            <a:extLst>
              <a:ext uri="{FF2B5EF4-FFF2-40B4-BE49-F238E27FC236}">
                <a16:creationId xmlns:a16="http://schemas.microsoft.com/office/drawing/2014/main" id="{2036F627-A3AC-9792-1733-B2D7BA05C9D3}"/>
              </a:ext>
            </a:extLst>
          </p:cNvPr>
          <p:cNvGrpSpPr/>
          <p:nvPr/>
        </p:nvGrpSpPr>
        <p:grpSpPr>
          <a:xfrm>
            <a:off x="6631895" y="1608075"/>
            <a:ext cx="2149393" cy="4509574"/>
            <a:chOff x="6878243" y="1759464"/>
            <a:chExt cx="2149393" cy="4509574"/>
          </a:xfrm>
        </p:grpSpPr>
        <p:grpSp>
          <p:nvGrpSpPr>
            <p:cNvPr id="55" name="Group 54">
              <a:extLst>
                <a:ext uri="{FF2B5EF4-FFF2-40B4-BE49-F238E27FC236}">
                  <a16:creationId xmlns:a16="http://schemas.microsoft.com/office/drawing/2014/main" id="{727F3930-0FC8-773C-832B-6319D4A6A7FB}"/>
                </a:ext>
              </a:extLst>
            </p:cNvPr>
            <p:cNvGrpSpPr/>
            <p:nvPr/>
          </p:nvGrpSpPr>
          <p:grpSpPr>
            <a:xfrm>
              <a:off x="6878243" y="1759464"/>
              <a:ext cx="2149393" cy="4509574"/>
              <a:chOff x="6878243" y="1759464"/>
              <a:chExt cx="2149393" cy="4509574"/>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390093" y="1759464"/>
                <a:ext cx="1637543" cy="4509574"/>
              </a:xfrm>
              <a:prstGeom prst="roundRect">
                <a:avLst>
                  <a:gd name="adj" fmla="val 5231"/>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5" name="Oval 4">
                <a:extLst>
                  <a:ext uri="{FF2B5EF4-FFF2-40B4-BE49-F238E27FC236}">
                    <a16:creationId xmlns:a16="http://schemas.microsoft.com/office/drawing/2014/main" id="{64B0CE9F-B797-66E3-0052-6DA8539C7686}"/>
                  </a:ext>
                  <a:ext uri="{C183D7F6-B498-43B3-948B-1728B52AA6E4}">
                    <adec:decorative xmlns:adec="http://schemas.microsoft.com/office/drawing/2017/decorative" val="1"/>
                  </a:ext>
                </a:extLst>
              </p:cNvPr>
              <p:cNvSpPr/>
              <p:nvPr/>
            </p:nvSpPr>
            <p:spPr bwMode="auto">
              <a:xfrm>
                <a:off x="6878243" y="3563198"/>
                <a:ext cx="352541" cy="35168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srgbClr val="454142">
                    <a:alpha val="20000"/>
                  </a:srgbClr>
                </a:outerShdw>
              </a:effectLst>
            </p:spPr>
            <p:txBody>
              <a:bodyPr wrap="square" lIns="182880" tIns="36576" rIns="182880" bIns="73152" anchor="ctr" anchorCtr="0">
                <a:spAutoFit/>
              </a:bodyPr>
              <a:lstStyle/>
              <a:p>
                <a:pPr marL="0" marR="0" lvl="0" indent="0" algn="ctr" defTabSz="299783" rtl="0" eaLnBrk="1" fontAlgn="base" latinLnBrk="0" hangingPunct="1">
                  <a:lnSpc>
                    <a:spcPct val="100000"/>
                  </a:lnSpc>
                  <a:spcBef>
                    <a:spcPts val="508"/>
                  </a:spcBef>
                  <a:spcAft>
                    <a:spcPts val="508"/>
                  </a:spcAft>
                  <a:buClrTx/>
                  <a:buSzPct val="90000"/>
                  <a:buFontTx/>
                  <a:buNone/>
                  <a:tabLst/>
                  <a:defRPr/>
                </a:pPr>
                <a:endParaRPr kumimoji="0" lang="en-US" sz="2400" b="1" i="0" u="none" strike="noStrike" kern="1200" cap="none" spc="0" normalizeH="0" baseline="0" noProof="0" err="1">
                  <a:ln w="3175">
                    <a:noFill/>
                  </a:ln>
                  <a:gradFill>
                    <a:gsLst>
                      <a:gs pos="48951">
                        <a:srgbClr val="FFFFFF"/>
                      </a:gs>
                      <a:gs pos="14943">
                        <a:srgbClr val="FFFFFF"/>
                      </a:gs>
                    </a:gsLst>
                    <a:lin ang="2700000" scaled="0"/>
                  </a:gradFill>
                  <a:effectLst/>
                  <a:uLnTx/>
                  <a:uFillTx/>
                  <a:latin typeface="Segoe UI Semibold" panose="020B0502040204020203" pitchFamily="34" charset="0"/>
                  <a:ea typeface="+mn-ea"/>
                  <a:cs typeface="Segoe UI Semibold" panose="020B0702040204020203" pitchFamily="34" charset="0"/>
                </a:endParaRPr>
              </a:p>
            </p:txBody>
          </p:sp>
        </p:grpSp>
        <p:sp>
          <p:nvSpPr>
            <p:cNvPr id="7" name="Graphic 16">
              <a:extLst>
                <a:ext uri="{FF2B5EF4-FFF2-40B4-BE49-F238E27FC236}">
                  <a16:creationId xmlns:a16="http://schemas.microsoft.com/office/drawing/2014/main" id="{5EF66625-385A-BD63-8FF0-F9153718496E}"/>
                </a:ext>
              </a:extLst>
            </p:cNvPr>
            <p:cNvSpPr/>
            <p:nvPr/>
          </p:nvSpPr>
          <p:spPr>
            <a:xfrm>
              <a:off x="6968163" y="3652691"/>
              <a:ext cx="172698" cy="172698"/>
            </a:xfrm>
            <a:custGeom>
              <a:avLst/>
              <a:gdLst>
                <a:gd name="connsiteX0" fmla="*/ 103124 w 208965"/>
                <a:gd name="connsiteY0" fmla="*/ 81 h 208965"/>
                <a:gd name="connsiteX1" fmla="*/ 104483 w 208965"/>
                <a:gd name="connsiteY1" fmla="*/ 0 h 208965"/>
                <a:gd name="connsiteX2" fmla="*/ 116010 w 208965"/>
                <a:gd name="connsiteY2" fmla="*/ 10251 h 208965"/>
                <a:gd name="connsiteX3" fmla="*/ 116092 w 208965"/>
                <a:gd name="connsiteY3" fmla="*/ 11609 h 208965"/>
                <a:gd name="connsiteX4" fmla="*/ 116092 w 208965"/>
                <a:gd name="connsiteY4" fmla="*/ 92873 h 208965"/>
                <a:gd name="connsiteX5" fmla="*/ 197356 w 208965"/>
                <a:gd name="connsiteY5" fmla="*/ 92873 h 208965"/>
                <a:gd name="connsiteX6" fmla="*/ 208884 w 208965"/>
                <a:gd name="connsiteY6" fmla="*/ 103124 h 208965"/>
                <a:gd name="connsiteX7" fmla="*/ 208965 w 208965"/>
                <a:gd name="connsiteY7" fmla="*/ 104483 h 208965"/>
                <a:gd name="connsiteX8" fmla="*/ 198714 w 208965"/>
                <a:gd name="connsiteY8" fmla="*/ 116010 h 208965"/>
                <a:gd name="connsiteX9" fmla="*/ 197356 w 208965"/>
                <a:gd name="connsiteY9" fmla="*/ 116092 h 208965"/>
                <a:gd name="connsiteX10" fmla="*/ 116092 w 208965"/>
                <a:gd name="connsiteY10" fmla="*/ 116092 h 208965"/>
                <a:gd name="connsiteX11" fmla="*/ 116092 w 208965"/>
                <a:gd name="connsiteY11" fmla="*/ 197356 h 208965"/>
                <a:gd name="connsiteX12" fmla="*/ 105841 w 208965"/>
                <a:gd name="connsiteY12" fmla="*/ 208884 h 208965"/>
                <a:gd name="connsiteX13" fmla="*/ 104483 w 208965"/>
                <a:gd name="connsiteY13" fmla="*/ 208965 h 208965"/>
                <a:gd name="connsiteX14" fmla="*/ 92955 w 208965"/>
                <a:gd name="connsiteY14" fmla="*/ 198714 h 208965"/>
                <a:gd name="connsiteX15" fmla="*/ 92873 w 208965"/>
                <a:gd name="connsiteY15" fmla="*/ 197356 h 208965"/>
                <a:gd name="connsiteX16" fmla="*/ 92873 w 208965"/>
                <a:gd name="connsiteY16" fmla="*/ 116092 h 208965"/>
                <a:gd name="connsiteX17" fmla="*/ 11609 w 208965"/>
                <a:gd name="connsiteY17" fmla="*/ 116092 h 208965"/>
                <a:gd name="connsiteX18" fmla="*/ 81 w 208965"/>
                <a:gd name="connsiteY18" fmla="*/ 105841 h 208965"/>
                <a:gd name="connsiteX19" fmla="*/ 0 w 208965"/>
                <a:gd name="connsiteY19" fmla="*/ 104483 h 208965"/>
                <a:gd name="connsiteX20" fmla="*/ 10251 w 208965"/>
                <a:gd name="connsiteY20" fmla="*/ 92955 h 208965"/>
                <a:gd name="connsiteX21" fmla="*/ 11609 w 208965"/>
                <a:gd name="connsiteY21" fmla="*/ 92873 h 208965"/>
                <a:gd name="connsiteX22" fmla="*/ 92873 w 208965"/>
                <a:gd name="connsiteY22" fmla="*/ 92873 h 208965"/>
                <a:gd name="connsiteX23" fmla="*/ 92873 w 208965"/>
                <a:gd name="connsiteY23" fmla="*/ 11609 h 208965"/>
                <a:gd name="connsiteX24" fmla="*/ 103124 w 208965"/>
                <a:gd name="connsiteY24" fmla="*/ 81 h 208965"/>
                <a:gd name="connsiteX25" fmla="*/ 104483 w 208965"/>
                <a:gd name="connsiteY25" fmla="*/ 0 h 208965"/>
                <a:gd name="connsiteX26" fmla="*/ 103124 w 208965"/>
                <a:gd name="connsiteY26" fmla="*/ 81 h 208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08965" h="208965">
                  <a:moveTo>
                    <a:pt x="103124" y="81"/>
                  </a:moveTo>
                  <a:lnTo>
                    <a:pt x="104483" y="0"/>
                  </a:lnTo>
                  <a:cubicBezTo>
                    <a:pt x="110368" y="1"/>
                    <a:pt x="115322" y="4406"/>
                    <a:pt x="116010" y="10251"/>
                  </a:cubicBezTo>
                  <a:lnTo>
                    <a:pt x="116092" y="11609"/>
                  </a:lnTo>
                  <a:lnTo>
                    <a:pt x="116092" y="92873"/>
                  </a:lnTo>
                  <a:lnTo>
                    <a:pt x="197356" y="92873"/>
                  </a:lnTo>
                  <a:cubicBezTo>
                    <a:pt x="203242" y="92874"/>
                    <a:pt x="208195" y="97279"/>
                    <a:pt x="208884" y="103124"/>
                  </a:cubicBezTo>
                  <a:lnTo>
                    <a:pt x="208965" y="104483"/>
                  </a:lnTo>
                  <a:cubicBezTo>
                    <a:pt x="208964" y="110368"/>
                    <a:pt x="204559" y="115322"/>
                    <a:pt x="198714" y="116010"/>
                  </a:cubicBezTo>
                  <a:lnTo>
                    <a:pt x="197356" y="116092"/>
                  </a:lnTo>
                  <a:lnTo>
                    <a:pt x="116092" y="116092"/>
                  </a:lnTo>
                  <a:lnTo>
                    <a:pt x="116092" y="197356"/>
                  </a:lnTo>
                  <a:cubicBezTo>
                    <a:pt x="116091" y="203242"/>
                    <a:pt x="111686" y="208195"/>
                    <a:pt x="105841" y="208884"/>
                  </a:cubicBezTo>
                  <a:lnTo>
                    <a:pt x="104483" y="208965"/>
                  </a:lnTo>
                  <a:cubicBezTo>
                    <a:pt x="98597" y="208964"/>
                    <a:pt x="93643" y="204559"/>
                    <a:pt x="92955" y="198714"/>
                  </a:cubicBezTo>
                  <a:lnTo>
                    <a:pt x="92873" y="197356"/>
                  </a:lnTo>
                  <a:lnTo>
                    <a:pt x="92873" y="116092"/>
                  </a:lnTo>
                  <a:lnTo>
                    <a:pt x="11609" y="116092"/>
                  </a:lnTo>
                  <a:cubicBezTo>
                    <a:pt x="5724" y="116091"/>
                    <a:pt x="770" y="111686"/>
                    <a:pt x="81" y="105841"/>
                  </a:cubicBezTo>
                  <a:lnTo>
                    <a:pt x="0" y="104483"/>
                  </a:lnTo>
                  <a:cubicBezTo>
                    <a:pt x="1" y="98597"/>
                    <a:pt x="4406" y="93643"/>
                    <a:pt x="10251" y="92955"/>
                  </a:cubicBezTo>
                  <a:lnTo>
                    <a:pt x="11609" y="92873"/>
                  </a:lnTo>
                  <a:lnTo>
                    <a:pt x="92873" y="92873"/>
                  </a:lnTo>
                  <a:lnTo>
                    <a:pt x="92873" y="11609"/>
                  </a:lnTo>
                  <a:cubicBezTo>
                    <a:pt x="92874" y="5724"/>
                    <a:pt x="97279" y="770"/>
                    <a:pt x="103124" y="81"/>
                  </a:cubicBezTo>
                  <a:lnTo>
                    <a:pt x="104483" y="0"/>
                  </a:lnTo>
                  <a:lnTo>
                    <a:pt x="103124" y="81"/>
                  </a:lnTo>
                  <a:close/>
                </a:path>
              </a:pathLst>
            </a:custGeom>
            <a:solidFill>
              <a:srgbClr val="FFFFFF"/>
            </a:solidFill>
            <a:ln w="837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556453" y="1253141"/>
            <a:ext cx="5832518" cy="947522"/>
          </a:xfrm>
          <a:prstGeom prst="round2SameRect">
            <a:avLst>
              <a:gd name="adj1" fmla="val 2969"/>
              <a:gd name="adj2" fmla="val 20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a:xfrm>
            <a:off x="584200" y="368171"/>
            <a:ext cx="11018520" cy="553998"/>
          </a:xfrm>
        </p:spPr>
        <p:txBody>
          <a:bodyPr/>
          <a:lstStyle/>
          <a:p>
            <a:pPr algn="ctr"/>
            <a:r>
              <a:rPr lang="en-US"/>
              <a:t>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2680887" y="1031480"/>
            <a:ext cx="1582033"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Instruction</a:t>
            </a:r>
          </a:p>
        </p:txBody>
      </p:sp>
      <p:sp>
        <p:nvSpPr>
          <p:cNvPr id="24" name="TextBox 23">
            <a:extLst>
              <a:ext uri="{FF2B5EF4-FFF2-40B4-BE49-F238E27FC236}">
                <a16:creationId xmlns:a16="http://schemas.microsoft.com/office/drawing/2014/main" id="{76C41E4E-0396-6B26-4B57-6D91DE2397DF}"/>
              </a:ext>
            </a:extLst>
          </p:cNvPr>
          <p:cNvSpPr txBox="1"/>
          <p:nvPr/>
        </p:nvSpPr>
        <p:spPr>
          <a:xfrm>
            <a:off x="696439" y="1550041"/>
            <a:ext cx="5579126" cy="661720"/>
          </a:xfrm>
          <a:prstGeom prst="rect">
            <a:avLst/>
          </a:prstGeom>
          <a:noFill/>
        </p:spPr>
        <p:txBody>
          <a:bodyPr wrap="square">
            <a:spAutoFit/>
          </a:bodyPr>
          <a:lstStyle/>
          <a:p>
            <a:pPr algn="ctr">
              <a:defRPr/>
            </a:pPr>
            <a:r>
              <a:rPr lang="en-US" sz="1200"/>
              <a:t>You are a sales analysis agent for Contoso. You get all the sales data from this app using the functions provided. Use the database {</a:t>
            </a:r>
            <a:r>
              <a:rPr lang="en-US" sz="1300">
                <a:solidFill>
                  <a:srgbClr val="FFC000"/>
                </a:solidFill>
              </a:rPr>
              <a:t>metadata</a:t>
            </a:r>
            <a:r>
              <a:rPr lang="en-US" sz="1200"/>
              <a:t>} when writing SQL queries. </a:t>
            </a:r>
            <a:endParaRPr lang="en-CA" sz="1200"/>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9652663" y="2724166"/>
            <a:ext cx="2116003" cy="26314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defTabSz="914367">
              <a:defRPr/>
            </a:pPr>
            <a:r>
              <a:rPr lang="en-US" sz="1300"/>
              <a:t>name = </a:t>
            </a:r>
            <a:r>
              <a:rPr lang="en-US" sz="1600" err="1">
                <a:solidFill>
                  <a:srgbClr val="FFC000"/>
                </a:solidFill>
              </a:rPr>
              <a:t>async_fetch_sales_data_using_sqlite_query</a:t>
            </a:r>
            <a:r>
              <a:rPr lang="en-US" sz="1600"/>
              <a:t>’</a:t>
            </a:r>
          </a:p>
          <a:p>
            <a:pPr lvl="0" defTabSz="914367">
              <a:defRPr/>
            </a:pPr>
            <a:r>
              <a:rPr lang="en-GB" sz="1300" err="1">
                <a:cs typeface="+mn-cs"/>
              </a:rPr>
              <a:t>args</a:t>
            </a:r>
            <a:r>
              <a:rPr lang="en-GB" sz="1300">
                <a:cs typeface="+mn-cs"/>
              </a:rPr>
              <a:t> = {​</a:t>
            </a:r>
            <a:br>
              <a:rPr lang="en-GB" sz="1300">
                <a:cs typeface="+mn-cs"/>
              </a:rPr>
            </a:br>
            <a:r>
              <a:rPr lang="en-GB" sz="1300">
                <a:solidFill>
                  <a:srgbClr val="FFC000"/>
                </a:solidFill>
                <a:cs typeface="+mn-cs"/>
              </a:rPr>
              <a:t>    “query": </a:t>
            </a:r>
            <a:br>
              <a:rPr lang="en-GB" sz="1300">
                <a:solidFill>
                  <a:srgbClr val="FFC000"/>
                </a:solidFill>
                <a:cs typeface="+mn-cs"/>
              </a:rPr>
            </a:br>
            <a:r>
              <a:rPr lang="en-GB" sz="1800" b="1">
                <a:solidFill>
                  <a:srgbClr val="FFC000"/>
                </a:solidFill>
                <a:cs typeface="+mn-cs"/>
              </a:rPr>
              <a:t>“SELECT Revenue </a:t>
            </a:r>
            <a:br>
              <a:rPr lang="en-GB" sz="1800" b="1">
                <a:solidFill>
                  <a:srgbClr val="FFC000"/>
                </a:solidFill>
                <a:cs typeface="+mn-cs"/>
              </a:rPr>
            </a:br>
            <a:r>
              <a:rPr lang="en-GB" sz="1800" b="1">
                <a:solidFill>
                  <a:srgbClr val="FFC000"/>
                </a:solidFill>
                <a:cs typeface="+mn-cs"/>
              </a:rPr>
              <a:t>FROM sales </a:t>
            </a:r>
            <a:br>
              <a:rPr lang="en-GB" sz="1800" b="1">
                <a:solidFill>
                  <a:srgbClr val="FFC000"/>
                </a:solidFill>
                <a:cs typeface="+mn-cs"/>
              </a:rPr>
            </a:br>
            <a:r>
              <a:rPr lang="en-GB" sz="1800" b="1">
                <a:solidFill>
                  <a:srgbClr val="FFC000"/>
                </a:solidFill>
                <a:cs typeface="+mn-cs"/>
              </a:rPr>
              <a:t>WHERE month = 4 and year = 2023”</a:t>
            </a:r>
            <a:br>
              <a:rPr lang="en-GB" sz="1300">
                <a:cs typeface="+mn-cs"/>
              </a:rPr>
            </a:br>
            <a:r>
              <a:rPr lang="en-GB" sz="1300">
                <a:cs typeface="+mn-cs"/>
              </a:rPr>
              <a:t>}​</a:t>
            </a:r>
          </a:p>
        </p:txBody>
      </p:sp>
      <p:sp>
        <p:nvSpPr>
          <p:cNvPr id="22" name="Rounded Rectangle 10">
            <a:extLst>
              <a:ext uri="{FF2B5EF4-FFF2-40B4-BE49-F238E27FC236}">
                <a16:creationId xmlns:a16="http://schemas.microsoft.com/office/drawing/2014/main" id="{A645F6BB-3C86-8566-B6FB-37FB60BE802A}"/>
              </a:ext>
            </a:extLst>
          </p:cNvPr>
          <p:cNvSpPr/>
          <p:nvPr/>
        </p:nvSpPr>
        <p:spPr bwMode="auto">
          <a:xfrm>
            <a:off x="7377344" y="1413467"/>
            <a:ext cx="1174100" cy="396000"/>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User</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652664" y="1386415"/>
            <a:ext cx="1318952"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LLM</a:t>
            </a:r>
          </a:p>
        </p:txBody>
      </p:sp>
      <p:sp>
        <p:nvSpPr>
          <p:cNvPr id="4" name="Rectangle: Top Corners Rounded 3">
            <a:extLst>
              <a:ext uri="{FF2B5EF4-FFF2-40B4-BE49-F238E27FC236}">
                <a16:creationId xmlns:a16="http://schemas.microsoft.com/office/drawing/2014/main" id="{E59ACCDA-FA36-E53E-133C-9D9077768B08}"/>
              </a:ext>
              <a:ext uri="{C183D7F6-B498-43B3-948B-1728B52AA6E4}">
                <adec:decorative xmlns:adec="http://schemas.microsoft.com/office/drawing/2017/decorative" val="1"/>
              </a:ext>
            </a:extLst>
          </p:cNvPr>
          <p:cNvSpPr/>
          <p:nvPr/>
        </p:nvSpPr>
        <p:spPr bwMode="auto">
          <a:xfrm>
            <a:off x="548479" y="2553780"/>
            <a:ext cx="5832518" cy="3563869"/>
          </a:xfrm>
          <a:prstGeom prst="round2SameRect">
            <a:avLst>
              <a:gd name="adj1" fmla="val 2969"/>
              <a:gd name="adj2" fmla="val 2089"/>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Rounded Rectangle 10">
            <a:extLst>
              <a:ext uri="{FF2B5EF4-FFF2-40B4-BE49-F238E27FC236}">
                <a16:creationId xmlns:a16="http://schemas.microsoft.com/office/drawing/2014/main" id="{6976CBC9-7F6F-6621-D251-5A24912A36AE}"/>
              </a:ext>
            </a:extLst>
          </p:cNvPr>
          <p:cNvSpPr/>
          <p:nvPr/>
        </p:nvSpPr>
        <p:spPr bwMode="auto">
          <a:xfrm>
            <a:off x="2672913" y="2332119"/>
            <a:ext cx="1582033" cy="450104"/>
          </a:xfrm>
          <a:prstGeom prst="roundRect">
            <a:avLst>
              <a:gd name="adj" fmla="val 50000"/>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Function</a:t>
            </a:r>
          </a:p>
        </p:txBody>
      </p:sp>
      <p:pic>
        <p:nvPicPr>
          <p:cNvPr id="13" name="Picture 12">
            <a:extLst>
              <a:ext uri="{FF2B5EF4-FFF2-40B4-BE49-F238E27FC236}">
                <a16:creationId xmlns:a16="http://schemas.microsoft.com/office/drawing/2014/main" id="{39C9D026-4444-22FA-7687-A0ED06D498B0}"/>
              </a:ext>
            </a:extLst>
          </p:cNvPr>
          <p:cNvPicPr>
            <a:picLocks noChangeAspect="1"/>
          </p:cNvPicPr>
          <p:nvPr/>
        </p:nvPicPr>
        <p:blipFill>
          <a:blip r:embed="rId3"/>
          <a:stretch>
            <a:fillRect/>
          </a:stretch>
        </p:blipFill>
        <p:spPr>
          <a:xfrm>
            <a:off x="685288" y="2979280"/>
            <a:ext cx="5575930" cy="2938843"/>
          </a:xfrm>
          <a:prstGeom prst="rect">
            <a:avLst/>
          </a:prstGeom>
        </p:spPr>
      </p:pic>
    </p:spTree>
    <p:extLst>
      <p:ext uri="{BB962C8B-B14F-4D97-AF65-F5344CB8AC3E}">
        <p14:creationId xmlns:p14="http://schemas.microsoft.com/office/powerpoint/2010/main" val="2966410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5" grpId="0"/>
      <p:bldP spid="3" grpId="0" animBg="1"/>
      <p:bldP spid="12" grpId="0" animBg="1"/>
      <p:bldP spid="24" grpId="0"/>
      <p:bldP spid="20" grpId="0"/>
      <p:bldP spid="22" grpId="0" animBg="1"/>
      <p:bldP spid="23" grpId="0" animBg="1"/>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0BC47-CCA4-0415-9804-7EACE69B8C65}"/>
              </a:ext>
            </a:extLst>
          </p:cNvPr>
          <p:cNvSpPr>
            <a:spLocks noGrp="1"/>
          </p:cNvSpPr>
          <p:nvPr>
            <p:ph type="title"/>
          </p:nvPr>
        </p:nvSpPr>
        <p:spPr>
          <a:xfrm>
            <a:off x="588263" y="457200"/>
            <a:ext cx="11018520" cy="553998"/>
          </a:xfrm>
        </p:spPr>
        <p:txBody>
          <a:bodyPr/>
          <a:lstStyle/>
          <a:p>
            <a:r>
              <a:rPr lang="en-US">
                <a:hlinkClick r:id="rId3"/>
              </a:rPr>
              <a:t>https://</a:t>
            </a:r>
            <a:r>
              <a:rPr lang="en-US" err="1">
                <a:hlinkClick r:id="rId3"/>
              </a:rPr>
              <a:t>aka.ms</a:t>
            </a:r>
            <a:r>
              <a:rPr lang="en-US">
                <a:hlinkClick r:id="rId3"/>
              </a:rPr>
              <a:t>/</a:t>
            </a:r>
            <a:r>
              <a:rPr lang="en-US" err="1">
                <a:hlinkClick r:id="rId3"/>
              </a:rPr>
              <a:t>aihack</a:t>
            </a:r>
            <a:r>
              <a:rPr lang="en-US">
                <a:hlinkClick r:id="rId3"/>
              </a:rPr>
              <a:t>/agent-service/docs</a:t>
            </a:r>
            <a:endParaRPr lang="pt-BR"/>
          </a:p>
        </p:txBody>
      </p:sp>
      <p:pic>
        <p:nvPicPr>
          <p:cNvPr id="3" name="Picture 2">
            <a:extLst>
              <a:ext uri="{FF2B5EF4-FFF2-40B4-BE49-F238E27FC236}">
                <a16:creationId xmlns:a16="http://schemas.microsoft.com/office/drawing/2014/main" id="{2E49EE81-BF8F-E6AF-D912-50F0F6542C8A}"/>
              </a:ext>
            </a:extLst>
          </p:cNvPr>
          <p:cNvPicPr>
            <a:picLocks noChangeAspect="1"/>
          </p:cNvPicPr>
          <p:nvPr/>
        </p:nvPicPr>
        <p:blipFill>
          <a:blip r:embed="rId4"/>
          <a:stretch>
            <a:fillRect/>
          </a:stretch>
        </p:blipFill>
        <p:spPr>
          <a:xfrm>
            <a:off x="141736" y="1516828"/>
            <a:ext cx="4907278" cy="5222838"/>
          </a:xfrm>
          <a:prstGeom prst="rect">
            <a:avLst/>
          </a:prstGeom>
        </p:spPr>
      </p:pic>
      <p:pic>
        <p:nvPicPr>
          <p:cNvPr id="4" name="Picture 3">
            <a:extLst>
              <a:ext uri="{FF2B5EF4-FFF2-40B4-BE49-F238E27FC236}">
                <a16:creationId xmlns:a16="http://schemas.microsoft.com/office/drawing/2014/main" id="{37309386-FDE2-068A-4ECA-AC39FE8E8916}"/>
              </a:ext>
            </a:extLst>
          </p:cNvPr>
          <p:cNvPicPr>
            <a:picLocks noChangeAspect="1"/>
          </p:cNvPicPr>
          <p:nvPr/>
        </p:nvPicPr>
        <p:blipFill>
          <a:blip r:embed="rId5"/>
          <a:stretch>
            <a:fillRect/>
          </a:stretch>
        </p:blipFill>
        <p:spPr>
          <a:xfrm>
            <a:off x="6779956" y="1914860"/>
            <a:ext cx="4579963" cy="4340711"/>
          </a:xfrm>
          <a:prstGeom prst="rect">
            <a:avLst/>
          </a:prstGeom>
        </p:spPr>
      </p:pic>
      <p:cxnSp>
        <p:nvCxnSpPr>
          <p:cNvPr id="10" name="Curved Connector 9">
            <a:extLst>
              <a:ext uri="{FF2B5EF4-FFF2-40B4-BE49-F238E27FC236}">
                <a16:creationId xmlns:a16="http://schemas.microsoft.com/office/drawing/2014/main" id="{BE59A07F-4758-B74E-A6DE-5729245B692E}"/>
              </a:ext>
            </a:extLst>
          </p:cNvPr>
          <p:cNvCxnSpPr>
            <a:cxnSpLocks/>
          </p:cNvCxnSpPr>
          <p:nvPr/>
        </p:nvCxnSpPr>
        <p:spPr>
          <a:xfrm>
            <a:off x="3580598" y="1665171"/>
            <a:ext cx="3012707" cy="529389"/>
          </a:xfrm>
          <a:prstGeom prst="curvedConnector3">
            <a:avLst>
              <a:gd name="adj1" fmla="val 23163"/>
            </a:avLst>
          </a:prstGeom>
          <a:ln w="28575">
            <a:solidFill>
              <a:srgbClr val="FF5C39"/>
            </a:solidFill>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391086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E26AD-7EA6-60B0-FFEB-CE197FC169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E813EF-6EAD-E2D2-02A8-5A4E79452801}"/>
              </a:ext>
            </a:extLst>
          </p:cNvPr>
          <p:cNvSpPr>
            <a:spLocks noGrp="1"/>
          </p:cNvSpPr>
          <p:nvPr>
            <p:ph type="title"/>
          </p:nvPr>
        </p:nvSpPr>
        <p:spPr>
          <a:xfrm>
            <a:off x="588263" y="457200"/>
            <a:ext cx="11018520" cy="553998"/>
          </a:xfrm>
        </p:spPr>
        <p:txBody>
          <a:bodyPr/>
          <a:lstStyle/>
          <a:p>
            <a:r>
              <a:rPr lang="en-US">
                <a:hlinkClick r:id="rId3"/>
              </a:rPr>
              <a:t>https://</a:t>
            </a:r>
            <a:r>
              <a:rPr lang="en-US" err="1">
                <a:hlinkClick r:id="rId3"/>
              </a:rPr>
              <a:t>aka.ms</a:t>
            </a:r>
            <a:r>
              <a:rPr lang="en-US">
                <a:hlinkClick r:id="rId3"/>
              </a:rPr>
              <a:t>/</a:t>
            </a:r>
            <a:r>
              <a:rPr lang="en-US" err="1">
                <a:hlinkClick r:id="rId3"/>
              </a:rPr>
              <a:t>aihack</a:t>
            </a:r>
            <a:r>
              <a:rPr lang="en-US">
                <a:hlinkClick r:id="rId3"/>
              </a:rPr>
              <a:t>/agent-service/docs</a:t>
            </a:r>
            <a:endParaRPr lang="pt-BR"/>
          </a:p>
        </p:txBody>
      </p:sp>
      <p:pic>
        <p:nvPicPr>
          <p:cNvPr id="5" name="Picture 4">
            <a:extLst>
              <a:ext uri="{FF2B5EF4-FFF2-40B4-BE49-F238E27FC236}">
                <a16:creationId xmlns:a16="http://schemas.microsoft.com/office/drawing/2014/main" id="{28FBA992-BC1F-BA1D-4117-8410AB4972DF}"/>
              </a:ext>
            </a:extLst>
          </p:cNvPr>
          <p:cNvPicPr>
            <a:picLocks noChangeAspect="1"/>
          </p:cNvPicPr>
          <p:nvPr/>
        </p:nvPicPr>
        <p:blipFill>
          <a:blip r:embed="rId4"/>
          <a:stretch>
            <a:fillRect/>
          </a:stretch>
        </p:blipFill>
        <p:spPr>
          <a:xfrm>
            <a:off x="72992" y="1304518"/>
            <a:ext cx="6404811" cy="5553482"/>
          </a:xfrm>
          <a:prstGeom prst="rect">
            <a:avLst/>
          </a:prstGeom>
        </p:spPr>
      </p:pic>
      <p:pic>
        <p:nvPicPr>
          <p:cNvPr id="7" name="Picture 6">
            <a:extLst>
              <a:ext uri="{FF2B5EF4-FFF2-40B4-BE49-F238E27FC236}">
                <a16:creationId xmlns:a16="http://schemas.microsoft.com/office/drawing/2014/main" id="{3176128D-49C1-0645-847A-3CC6E1B3E76D}"/>
              </a:ext>
            </a:extLst>
          </p:cNvPr>
          <p:cNvPicPr>
            <a:picLocks noChangeAspect="1"/>
          </p:cNvPicPr>
          <p:nvPr/>
        </p:nvPicPr>
        <p:blipFill>
          <a:blip r:embed="rId5"/>
          <a:stretch>
            <a:fillRect/>
          </a:stretch>
        </p:blipFill>
        <p:spPr>
          <a:xfrm>
            <a:off x="7882823" y="1366786"/>
            <a:ext cx="2907545" cy="5354387"/>
          </a:xfrm>
          <a:prstGeom prst="rect">
            <a:avLst/>
          </a:prstGeom>
        </p:spPr>
      </p:pic>
    </p:spTree>
    <p:extLst>
      <p:ext uri="{BB962C8B-B14F-4D97-AF65-F5344CB8AC3E}">
        <p14:creationId xmlns:p14="http://schemas.microsoft.com/office/powerpoint/2010/main" val="239442987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FE69A-288F-4B54-2908-B747A5BFAB3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9F7073F-6FF4-7004-CEB4-B1FF447F61DF}"/>
              </a:ext>
            </a:extLst>
          </p:cNvPr>
          <p:cNvSpPr txBox="1"/>
          <p:nvPr/>
        </p:nvSpPr>
        <p:spPr>
          <a:xfrm>
            <a:off x="464024" y="2760125"/>
            <a:ext cx="11589506"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defRPr/>
            </a:pPr>
            <a:r>
              <a:rPr kumimoji="0" lang="en-US" sz="7200" b="0" i="0" u="none" strike="noStrike" kern="1200" cap="none" spc="0" normalizeH="0" baseline="0" noProof="0">
                <a:ln w="3175">
                  <a:noFill/>
                </a:ln>
                <a:solidFill>
                  <a:srgbClr val="FFFFFF"/>
                </a:solidFill>
                <a:effectLst/>
                <a:uLnTx/>
                <a:uFillTx/>
                <a:latin typeface="Segoe UI Semibold"/>
                <a:ea typeface="+mn-ea"/>
                <a:cs typeface="Segoe UI"/>
              </a:rPr>
              <a:t>What</a:t>
            </a:r>
            <a:r>
              <a:rPr kumimoji="0" lang="en-US" sz="7200" b="0" i="0" u="none" strike="noStrike" kern="1200" cap="none" spc="0" normalizeH="0" noProof="0">
                <a:ln w="3175">
                  <a:noFill/>
                </a:ln>
                <a:solidFill>
                  <a:srgbClr val="FFFFFF"/>
                </a:solidFill>
                <a:effectLst/>
                <a:uLnTx/>
                <a:uFillTx/>
                <a:latin typeface="Segoe UI Semibold"/>
                <a:ea typeface="+mn-ea"/>
                <a:cs typeface="Segoe UI"/>
              </a:rPr>
              <a:t> if we want </a:t>
            </a:r>
            <a:r>
              <a:rPr lang="en-US">
                <a:solidFill>
                  <a:srgbClr val="FFFFFF"/>
                </a:solidFill>
                <a:latin typeface="Segoe UI Semibold"/>
                <a:cs typeface="Segoe UI"/>
              </a:rPr>
              <a:t>to build a </a:t>
            </a:r>
            <a:r>
              <a:rPr kumimoji="0" lang="en-US" sz="7200" b="0" i="0" u="none" strike="noStrike" kern="1200" cap="none" spc="0" normalizeH="0" noProof="0">
                <a:ln w="3175">
                  <a:noFill/>
                </a:ln>
                <a:solidFill>
                  <a:srgbClr val="FFFFFF"/>
                </a:solidFill>
                <a:effectLst/>
                <a:uLnTx/>
                <a:uFillTx/>
                <a:latin typeface="Segoe UI Semibold"/>
                <a:ea typeface="+mn-ea"/>
                <a:cs typeface="Segoe UI"/>
              </a:rPr>
              <a:t>multi-agent application?</a:t>
            </a:r>
            <a:endParaRPr kumimoji="0" lang="en-US" sz="7200" b="0" i="0" u="none" strike="noStrike" kern="1200" cap="none" spc="0" normalizeH="0" baseline="0" noProof="0">
              <a:ln w="3175">
                <a:noFill/>
              </a:ln>
              <a:solidFill>
                <a:srgbClr val="FFFFFF"/>
              </a:solidFill>
              <a:effectLst/>
              <a:uLnTx/>
              <a:uFillTx/>
              <a:latin typeface="Segoe UI Semibold"/>
              <a:ea typeface="+mn-ea"/>
              <a:cs typeface="Segoe UI"/>
            </a:endParaRPr>
          </a:p>
        </p:txBody>
      </p:sp>
      <p:sp>
        <p:nvSpPr>
          <p:cNvPr id="2" name="Rectangle: Rounded Corners 6">
            <a:extLst>
              <a:ext uri="{FF2B5EF4-FFF2-40B4-BE49-F238E27FC236}">
                <a16:creationId xmlns:a16="http://schemas.microsoft.com/office/drawing/2014/main" id="{B49B9979-0F04-BCB1-77D5-81D3EDD9E213}"/>
              </a:ext>
              <a:ext uri="{C183D7F6-B498-43B3-948B-1728B52AA6E4}">
                <adec:decorative xmlns:adec="http://schemas.microsoft.com/office/drawing/2017/decorative" val="0"/>
              </a:ext>
            </a:extLst>
          </p:cNvPr>
          <p:cNvSpPr/>
          <p:nvPr/>
        </p:nvSpPr>
        <p:spPr bwMode="auto">
          <a:xfrm>
            <a:off x="5001939" y="2184765"/>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Chapter </a:t>
            </a:r>
            <a:r>
              <a:rPr lang="en-US" sz="1600">
                <a:solidFill>
                  <a:srgbClr val="FFFFFF"/>
                </a:solidFill>
                <a:latin typeface="Segoe UI"/>
              </a:rPr>
              <a:t>3</a:t>
            </a:r>
            <a:endParaRPr kumimoji="0" lang="en-CA"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85411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2EA06-3901-9B22-FE1A-C7AC5BF7176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3BD2B76-030A-B571-6005-1591A23EF6C6}"/>
              </a:ext>
            </a:extLst>
          </p:cNvPr>
          <p:cNvSpPr txBox="1"/>
          <p:nvPr/>
        </p:nvSpPr>
        <p:spPr>
          <a:xfrm>
            <a:off x="1298527" y="2193423"/>
            <a:ext cx="9867900" cy="2702278"/>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a:solidFill>
                  <a:srgbClr val="FFFFFF"/>
                </a:solidFill>
                <a:latin typeface="Segoe UI Semibold"/>
                <a:cs typeface="Segoe UI"/>
              </a:rPr>
              <a:t>Multi-agent</a:t>
            </a:r>
            <a:r>
              <a:rPr kumimoji="0" lang="en-US" sz="7200" b="0" i="0" u="none" strike="noStrike" kern="1200" cap="none" spc="0" normalizeH="0" baseline="0" noProof="0">
                <a:ln w="3175">
                  <a:noFill/>
                </a:ln>
                <a:solidFill>
                  <a:srgbClr val="FFFFFF"/>
                </a:solidFill>
                <a:effectLst/>
                <a:uLnTx/>
                <a:uFillTx/>
                <a:latin typeface="Segoe UI Semibold"/>
                <a:ea typeface="+mn-ea"/>
                <a:cs typeface="Segoe UI"/>
              </a:rPr>
              <a:t> Pattern</a:t>
            </a:r>
          </a:p>
          <a:p>
            <a:pPr>
              <a:defRPr/>
            </a:pPr>
            <a:r>
              <a:rPr lang="en-US" sz="2800">
                <a:gradFill flip="none" rotWithShape="1">
                  <a:gsLst>
                    <a:gs pos="0">
                      <a:srgbClr val="FFA38B"/>
                    </a:gs>
                    <a:gs pos="32000">
                      <a:srgbClr val="D59ED7"/>
                    </a:gs>
                    <a:gs pos="68000">
                      <a:srgbClr val="8DC8E8"/>
                    </a:gs>
                    <a:gs pos="100000">
                      <a:srgbClr val="49C5B1"/>
                    </a:gs>
                  </a:gsLst>
                  <a:path path="circle">
                    <a:fillToRect l="100000" t="100000"/>
                  </a:path>
                  <a:tileRect r="-100000" b="-100000"/>
                </a:gradFill>
              </a:rPr>
              <a:t>An AI multi-agent system consists of multiple intelligent agents that interact and collaborate to solve complex tasks, share information, and achieve goals autonomously or semi-autonomously.</a:t>
            </a:r>
            <a:endParaRPr kumimoji="0" lang="en-US" sz="7200" b="0"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6275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9C5B4-8AE1-7596-755A-CF0F5220550E}"/>
            </a:ext>
          </a:extLst>
        </p:cNvPr>
        <p:cNvGrpSpPr/>
        <p:nvPr/>
      </p:nvGrpSpPr>
      <p:grpSpPr>
        <a:xfrm>
          <a:off x="0" y="0"/>
          <a:ext cx="0" cy="0"/>
          <a:chOff x="0" y="0"/>
          <a:chExt cx="0" cy="0"/>
        </a:xfrm>
      </p:grpSpPr>
      <p:pic>
        <p:nvPicPr>
          <p:cNvPr id="2" name="Picture 1" descr="A screenshot of a computer&#10;&#10;AI-generated content may be incorrect.">
            <a:extLst>
              <a:ext uri="{FF2B5EF4-FFF2-40B4-BE49-F238E27FC236}">
                <a16:creationId xmlns:a16="http://schemas.microsoft.com/office/drawing/2014/main" id="{54B148E0-78FB-BBB9-5779-841855A0FF5F}"/>
              </a:ext>
            </a:extLst>
          </p:cNvPr>
          <p:cNvPicPr>
            <a:picLocks noChangeAspect="1"/>
          </p:cNvPicPr>
          <p:nvPr/>
        </p:nvPicPr>
        <p:blipFill>
          <a:blip r:embed="rId3"/>
          <a:srcRect l="673" r="214" b="-1"/>
          <a:stretch/>
        </p:blipFill>
        <p:spPr>
          <a:xfrm>
            <a:off x="20" y="10"/>
            <a:ext cx="12191980" cy="6857990"/>
          </a:xfrm>
          <a:prstGeom prst="rect">
            <a:avLst/>
          </a:prstGeom>
          <a:noFill/>
        </p:spPr>
      </p:pic>
    </p:spTree>
    <p:extLst>
      <p:ext uri="{BB962C8B-B14F-4D97-AF65-F5344CB8AC3E}">
        <p14:creationId xmlns:p14="http://schemas.microsoft.com/office/powerpoint/2010/main" val="4038377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77BC4-9441-5DF3-5052-71F5CF379F92}"/>
            </a:ext>
          </a:extLst>
        </p:cNvPr>
        <p:cNvGrpSpPr/>
        <p:nvPr/>
      </p:nvGrpSpPr>
      <p:grpSpPr>
        <a:xfrm>
          <a:off x="0" y="0"/>
          <a:ext cx="0" cy="0"/>
          <a:chOff x="0" y="0"/>
          <a:chExt cx="0" cy="0"/>
        </a:xfrm>
      </p:grpSpPr>
      <p:sp>
        <p:nvSpPr>
          <p:cNvPr id="12" name="Полилиния 11">
            <a:extLst>
              <a:ext uri="{FF2B5EF4-FFF2-40B4-BE49-F238E27FC236}">
                <a16:creationId xmlns:a16="http://schemas.microsoft.com/office/drawing/2014/main" id="{7EE74840-0030-43DF-4EF9-302B8FB0E0CF}"/>
              </a:ext>
              <a:ext uri="{C183D7F6-B498-43B3-948B-1728B52AA6E4}">
                <adec:decorative xmlns:adec="http://schemas.microsoft.com/office/drawing/2017/decorative" val="1"/>
              </a:ext>
            </a:extLst>
          </p:cNvPr>
          <p:cNvSpPr/>
          <p:nvPr/>
        </p:nvSpPr>
        <p:spPr bwMode="auto">
          <a:xfrm>
            <a:off x="2902912" y="1375366"/>
            <a:ext cx="6918422" cy="4400311"/>
          </a:xfrm>
          <a:custGeom>
            <a:avLst/>
            <a:gdLst>
              <a:gd name="connsiteX0" fmla="*/ 376007 w 6918422"/>
              <a:gd name="connsiteY0" fmla="*/ 0 h 4400311"/>
              <a:gd name="connsiteX1" fmla="*/ 5874182 w 6918422"/>
              <a:gd name="connsiteY1" fmla="*/ 0 h 4400311"/>
              <a:gd name="connsiteX2" fmla="*/ 5910501 w 6918422"/>
              <a:gd name="connsiteY2" fmla="*/ 3661 h 4400311"/>
              <a:gd name="connsiteX3" fmla="*/ 5946819 w 6918422"/>
              <a:gd name="connsiteY3" fmla="*/ 0 h 4400311"/>
              <a:gd name="connsiteX4" fmla="*/ 6491868 w 6918422"/>
              <a:gd name="connsiteY4" fmla="*/ 0 h 4400311"/>
              <a:gd name="connsiteX5" fmla="*/ 6918422 w 6918422"/>
              <a:gd name="connsiteY5" fmla="*/ 426554 h 4400311"/>
              <a:gd name="connsiteX6" fmla="*/ 6918421 w 6918422"/>
              <a:gd name="connsiteY6" fmla="*/ 426554 h 4400311"/>
              <a:gd name="connsiteX7" fmla="*/ 6491867 w 6918422"/>
              <a:gd name="connsiteY7" fmla="*/ 853108 h 4400311"/>
              <a:gd name="connsiteX8" fmla="*/ 6250189 w 6918422"/>
              <a:gd name="connsiteY8" fmla="*/ 853108 h 4400311"/>
              <a:gd name="connsiteX9" fmla="*/ 6250189 w 6918422"/>
              <a:gd name="connsiteY9" fmla="*/ 4024304 h 4400311"/>
              <a:gd name="connsiteX10" fmla="*/ 5874182 w 6918422"/>
              <a:gd name="connsiteY10" fmla="*/ 4400311 h 4400311"/>
              <a:gd name="connsiteX11" fmla="*/ 376007 w 6918422"/>
              <a:gd name="connsiteY11" fmla="*/ 4400311 h 4400311"/>
              <a:gd name="connsiteX12" fmla="*/ 0 w 6918422"/>
              <a:gd name="connsiteY12" fmla="*/ 4024304 h 4400311"/>
              <a:gd name="connsiteX13" fmla="*/ 0 w 6918422"/>
              <a:gd name="connsiteY13" fmla="*/ 376007 h 4400311"/>
              <a:gd name="connsiteX14" fmla="*/ 376007 w 6918422"/>
              <a:gd name="connsiteY14" fmla="*/ 0 h 4400311"/>
              <a:gd name="connsiteX0" fmla="*/ 376007 w 6918422"/>
              <a:gd name="connsiteY0" fmla="*/ 0 h 4400311"/>
              <a:gd name="connsiteX1" fmla="*/ 5874182 w 6918422"/>
              <a:gd name="connsiteY1" fmla="*/ 0 h 4400311"/>
              <a:gd name="connsiteX2" fmla="*/ 5946819 w 6918422"/>
              <a:gd name="connsiteY2" fmla="*/ 0 h 4400311"/>
              <a:gd name="connsiteX3" fmla="*/ 6491868 w 6918422"/>
              <a:gd name="connsiteY3" fmla="*/ 0 h 4400311"/>
              <a:gd name="connsiteX4" fmla="*/ 6918422 w 6918422"/>
              <a:gd name="connsiteY4" fmla="*/ 426554 h 4400311"/>
              <a:gd name="connsiteX5" fmla="*/ 6918421 w 6918422"/>
              <a:gd name="connsiteY5" fmla="*/ 426554 h 4400311"/>
              <a:gd name="connsiteX6" fmla="*/ 6491867 w 6918422"/>
              <a:gd name="connsiteY6" fmla="*/ 853108 h 4400311"/>
              <a:gd name="connsiteX7" fmla="*/ 6250189 w 6918422"/>
              <a:gd name="connsiteY7" fmla="*/ 853108 h 4400311"/>
              <a:gd name="connsiteX8" fmla="*/ 6250189 w 6918422"/>
              <a:gd name="connsiteY8" fmla="*/ 4024304 h 4400311"/>
              <a:gd name="connsiteX9" fmla="*/ 5874182 w 6918422"/>
              <a:gd name="connsiteY9" fmla="*/ 4400311 h 4400311"/>
              <a:gd name="connsiteX10" fmla="*/ 376007 w 6918422"/>
              <a:gd name="connsiteY10" fmla="*/ 4400311 h 4400311"/>
              <a:gd name="connsiteX11" fmla="*/ 0 w 6918422"/>
              <a:gd name="connsiteY11" fmla="*/ 4024304 h 4400311"/>
              <a:gd name="connsiteX12" fmla="*/ 0 w 6918422"/>
              <a:gd name="connsiteY12" fmla="*/ 376007 h 4400311"/>
              <a:gd name="connsiteX13" fmla="*/ 376007 w 6918422"/>
              <a:gd name="connsiteY13" fmla="*/ 0 h 4400311"/>
              <a:gd name="connsiteX0" fmla="*/ 376007 w 6918422"/>
              <a:gd name="connsiteY0" fmla="*/ 0 h 4400311"/>
              <a:gd name="connsiteX1" fmla="*/ 5874182 w 6918422"/>
              <a:gd name="connsiteY1" fmla="*/ 0 h 4400311"/>
              <a:gd name="connsiteX2" fmla="*/ 6491868 w 6918422"/>
              <a:gd name="connsiteY2" fmla="*/ 0 h 4400311"/>
              <a:gd name="connsiteX3" fmla="*/ 6918422 w 6918422"/>
              <a:gd name="connsiteY3" fmla="*/ 426554 h 4400311"/>
              <a:gd name="connsiteX4" fmla="*/ 6918421 w 6918422"/>
              <a:gd name="connsiteY4" fmla="*/ 426554 h 4400311"/>
              <a:gd name="connsiteX5" fmla="*/ 6491867 w 6918422"/>
              <a:gd name="connsiteY5" fmla="*/ 853108 h 4400311"/>
              <a:gd name="connsiteX6" fmla="*/ 6250189 w 6918422"/>
              <a:gd name="connsiteY6" fmla="*/ 853108 h 4400311"/>
              <a:gd name="connsiteX7" fmla="*/ 6250189 w 6918422"/>
              <a:gd name="connsiteY7" fmla="*/ 4024304 h 4400311"/>
              <a:gd name="connsiteX8" fmla="*/ 5874182 w 6918422"/>
              <a:gd name="connsiteY8" fmla="*/ 4400311 h 4400311"/>
              <a:gd name="connsiteX9" fmla="*/ 376007 w 6918422"/>
              <a:gd name="connsiteY9" fmla="*/ 4400311 h 4400311"/>
              <a:gd name="connsiteX10" fmla="*/ 0 w 6918422"/>
              <a:gd name="connsiteY10" fmla="*/ 4024304 h 4400311"/>
              <a:gd name="connsiteX11" fmla="*/ 0 w 6918422"/>
              <a:gd name="connsiteY11" fmla="*/ 376007 h 4400311"/>
              <a:gd name="connsiteX12" fmla="*/ 376007 w 6918422"/>
              <a:gd name="connsiteY12" fmla="*/ 0 h 4400311"/>
              <a:gd name="connsiteX0" fmla="*/ 376007 w 6918422"/>
              <a:gd name="connsiteY0" fmla="*/ 0 h 4400311"/>
              <a:gd name="connsiteX1" fmla="*/ 6491868 w 6918422"/>
              <a:gd name="connsiteY1" fmla="*/ 0 h 4400311"/>
              <a:gd name="connsiteX2" fmla="*/ 6918422 w 6918422"/>
              <a:gd name="connsiteY2" fmla="*/ 426554 h 4400311"/>
              <a:gd name="connsiteX3" fmla="*/ 6918421 w 6918422"/>
              <a:gd name="connsiteY3" fmla="*/ 426554 h 4400311"/>
              <a:gd name="connsiteX4" fmla="*/ 6491867 w 6918422"/>
              <a:gd name="connsiteY4" fmla="*/ 853108 h 4400311"/>
              <a:gd name="connsiteX5" fmla="*/ 6250189 w 6918422"/>
              <a:gd name="connsiteY5" fmla="*/ 853108 h 4400311"/>
              <a:gd name="connsiteX6" fmla="*/ 6250189 w 6918422"/>
              <a:gd name="connsiteY6" fmla="*/ 4024304 h 4400311"/>
              <a:gd name="connsiteX7" fmla="*/ 5874182 w 6918422"/>
              <a:gd name="connsiteY7" fmla="*/ 4400311 h 4400311"/>
              <a:gd name="connsiteX8" fmla="*/ 376007 w 6918422"/>
              <a:gd name="connsiteY8" fmla="*/ 4400311 h 4400311"/>
              <a:gd name="connsiteX9" fmla="*/ 0 w 6918422"/>
              <a:gd name="connsiteY9" fmla="*/ 4024304 h 4400311"/>
              <a:gd name="connsiteX10" fmla="*/ 0 w 6918422"/>
              <a:gd name="connsiteY10" fmla="*/ 376007 h 4400311"/>
              <a:gd name="connsiteX11" fmla="*/ 376007 w 6918422"/>
              <a:gd name="connsiteY11" fmla="*/ 0 h 440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8422" h="4400311">
                <a:moveTo>
                  <a:pt x="376007" y="0"/>
                </a:moveTo>
                <a:lnTo>
                  <a:pt x="6491868" y="0"/>
                </a:lnTo>
                <a:cubicBezTo>
                  <a:pt x="6727447" y="0"/>
                  <a:pt x="6918422" y="190975"/>
                  <a:pt x="6918422" y="426554"/>
                </a:cubicBezTo>
                <a:lnTo>
                  <a:pt x="6918421" y="426554"/>
                </a:lnTo>
                <a:cubicBezTo>
                  <a:pt x="6918421" y="662133"/>
                  <a:pt x="6727446" y="853108"/>
                  <a:pt x="6491867" y="853108"/>
                </a:cubicBezTo>
                <a:lnTo>
                  <a:pt x="6250189" y="853108"/>
                </a:lnTo>
                <a:lnTo>
                  <a:pt x="6250189" y="4024304"/>
                </a:lnTo>
                <a:cubicBezTo>
                  <a:pt x="6250189" y="4231967"/>
                  <a:pt x="6081845" y="4400311"/>
                  <a:pt x="5874182" y="4400311"/>
                </a:cubicBezTo>
                <a:lnTo>
                  <a:pt x="376007" y="4400311"/>
                </a:lnTo>
                <a:cubicBezTo>
                  <a:pt x="168344" y="4400311"/>
                  <a:pt x="0" y="4231967"/>
                  <a:pt x="0" y="4024304"/>
                </a:cubicBezTo>
                <a:lnTo>
                  <a:pt x="0" y="376007"/>
                </a:lnTo>
                <a:cubicBezTo>
                  <a:pt x="0" y="168344"/>
                  <a:pt x="168344" y="0"/>
                  <a:pt x="376007" y="0"/>
                </a:cubicBezTo>
                <a:close/>
              </a:path>
            </a:pathLst>
          </a:cu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13" name="Picture 4" descr="FastAPI · GitHub">
            <a:extLst>
              <a:ext uri="{FF2B5EF4-FFF2-40B4-BE49-F238E27FC236}">
                <a16:creationId xmlns:a16="http://schemas.microsoft.com/office/drawing/2014/main" id="{4C76872E-C09E-520F-6DE8-391FA19F8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469" y="1519434"/>
            <a:ext cx="585260" cy="5852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C167DE-1C6F-4D45-8861-D742D9925283}"/>
              </a:ext>
            </a:extLst>
          </p:cNvPr>
          <p:cNvSpPr txBox="1"/>
          <p:nvPr/>
        </p:nvSpPr>
        <p:spPr>
          <a:xfrm>
            <a:off x="9856353" y="1572080"/>
            <a:ext cx="492443" cy="307777"/>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app</a:t>
            </a:r>
          </a:p>
        </p:txBody>
      </p:sp>
      <p:sp>
        <p:nvSpPr>
          <p:cNvPr id="15" name="Rounded Rectangle 40">
            <a:extLst>
              <a:ext uri="{FF2B5EF4-FFF2-40B4-BE49-F238E27FC236}">
                <a16:creationId xmlns:a16="http://schemas.microsoft.com/office/drawing/2014/main" id="{2AF5D31B-9B0D-B82E-289A-7BBCFDD67C57}"/>
              </a:ext>
            </a:extLst>
          </p:cNvPr>
          <p:cNvSpPr/>
          <p:nvPr/>
        </p:nvSpPr>
        <p:spPr>
          <a:xfrm>
            <a:off x="3038898" y="1495778"/>
            <a:ext cx="5999668" cy="4165599"/>
          </a:xfrm>
          <a:prstGeom prst="roundRect">
            <a:avLst>
              <a:gd name="adj" fmla="val 733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288000" rIns="146957" bIns="11021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effectLst/>
                <a:uLnTx/>
                <a:uFillTx/>
                <a:latin typeface="Segoe UI Semibold"/>
                <a:ea typeface="+mn-ea"/>
                <a:cs typeface="+mn-cs"/>
              </a:rPr>
              <a:t>AutoGen</a:t>
            </a:r>
            <a:r>
              <a:rPr kumimoji="0" lang="en-US" sz="1800" b="0" i="0" u="none" strike="noStrike" kern="1200" cap="none" spc="0" normalizeH="0" baseline="0" noProof="0">
                <a:ln>
                  <a:noFill/>
                </a:ln>
                <a:effectLst/>
                <a:uLnTx/>
                <a:uFillTx/>
                <a:latin typeface="Segoe UI Semibold"/>
                <a:ea typeface="+mn-ea"/>
                <a:cs typeface="+mn-cs"/>
              </a:rPr>
              <a:t>/Semantic Kernel</a:t>
            </a:r>
          </a:p>
        </p:txBody>
      </p:sp>
      <p:sp>
        <p:nvSpPr>
          <p:cNvPr id="16" name="Rounded Rectangle 43">
            <a:extLst>
              <a:ext uri="{FF2B5EF4-FFF2-40B4-BE49-F238E27FC236}">
                <a16:creationId xmlns:a16="http://schemas.microsoft.com/office/drawing/2014/main" id="{D046A5F6-BFBA-4817-88AA-68BED9CC5F79}"/>
              </a:ext>
            </a:extLst>
          </p:cNvPr>
          <p:cNvSpPr/>
          <p:nvPr/>
        </p:nvSpPr>
        <p:spPr>
          <a:xfrm>
            <a:off x="3299363" y="2657577"/>
            <a:ext cx="5525539" cy="2675643"/>
          </a:xfrm>
          <a:prstGeom prst="roundRect">
            <a:avLst>
              <a:gd name="adj" fmla="val 11560"/>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288000" rIns="146957" bIns="11021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mn-cs"/>
              </a:rPr>
              <a:t>Group chat</a:t>
            </a:r>
          </a:p>
        </p:txBody>
      </p:sp>
      <p:grpSp>
        <p:nvGrpSpPr>
          <p:cNvPr id="33" name="Group 32" descr="icon for Chat state&#10;">
            <a:extLst>
              <a:ext uri="{FF2B5EF4-FFF2-40B4-BE49-F238E27FC236}">
                <a16:creationId xmlns:a16="http://schemas.microsoft.com/office/drawing/2014/main" id="{80A69D37-E67D-DB3E-18B8-13375BA5B524}"/>
              </a:ext>
            </a:extLst>
          </p:cNvPr>
          <p:cNvGrpSpPr/>
          <p:nvPr/>
        </p:nvGrpSpPr>
        <p:grpSpPr>
          <a:xfrm>
            <a:off x="1263031" y="2953959"/>
            <a:ext cx="2427368" cy="760516"/>
            <a:chOff x="1263031" y="2953959"/>
            <a:chExt cx="2427368" cy="760516"/>
          </a:xfrm>
        </p:grpSpPr>
        <p:sp>
          <p:nvSpPr>
            <p:cNvPr id="20" name="Oval 82">
              <a:extLst>
                <a:ext uri="{FF2B5EF4-FFF2-40B4-BE49-F238E27FC236}">
                  <a16:creationId xmlns:a16="http://schemas.microsoft.com/office/drawing/2014/main" id="{D7F991D7-7158-3F18-6655-758A07303B21}"/>
                </a:ext>
                <a:ext uri="{C183D7F6-B498-43B3-948B-1728B52AA6E4}">
                  <adec:decorative xmlns:adec="http://schemas.microsoft.com/office/drawing/2017/decorative" val="1"/>
                </a:ext>
              </a:extLst>
            </p:cNvPr>
            <p:cNvSpPr/>
            <p:nvPr/>
          </p:nvSpPr>
          <p:spPr>
            <a:xfrm>
              <a:off x="1868048" y="2953959"/>
              <a:ext cx="760516" cy="760516"/>
            </a:xfrm>
            <a:prstGeom prst="ellipse">
              <a:avLst/>
            </a:prstGeom>
            <a:solidFill>
              <a:schemeClr val="bg1">
                <a:lumMod val="95000"/>
              </a:schemeClr>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pic>
          <p:nvPicPr>
            <p:cNvPr id="21" name="Picture 2" descr="Cosmos DB - Database of Databases">
              <a:extLst>
                <a:ext uri="{FF2B5EF4-FFF2-40B4-BE49-F238E27FC236}">
                  <a16:creationId xmlns:a16="http://schemas.microsoft.com/office/drawing/2014/main" id="{0E7142A0-0502-9106-998C-43244DF4E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307" y="3106269"/>
              <a:ext cx="868372" cy="45589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88EDE67-A46E-6F80-2657-BECBB461A145}"/>
                </a:ext>
              </a:extLst>
            </p:cNvPr>
            <p:cNvSpPr txBox="1"/>
            <p:nvPr/>
          </p:nvSpPr>
          <p:spPr>
            <a:xfrm>
              <a:off x="1263031" y="3080426"/>
              <a:ext cx="577979" cy="523220"/>
            </a:xfrm>
            <a:prstGeom prst="rect">
              <a:avLst/>
            </a:prstGeom>
            <a:noFill/>
          </p:spPr>
          <p:txBody>
            <a:bodyPr wrap="none" rtlCol="0">
              <a:spAutoFit/>
            </a:bodyPr>
            <a:lstStyle>
              <a:defPPr>
                <a:defRPr lang="en-US"/>
              </a:defPPr>
              <a:lvl1pPr algn="ctr">
                <a:defRPr sz="1400" b="1">
                  <a:latin typeface="+mj-lt"/>
                </a:defRPr>
              </a:lvl1pPr>
            </a:lstStyle>
            <a:p>
              <a:pPr lvl="0" algn="l" defTabSz="914400">
                <a:defRPr/>
              </a:pPr>
              <a:r>
                <a:rPr kumimoji="0" lang="en-US" sz="1400" b="0" i="0" u="none" strike="noStrike" kern="1200" cap="none" spc="0" normalizeH="0" baseline="0" noProof="0">
                  <a:ln>
                    <a:noFill/>
                  </a:ln>
                  <a:effectLst/>
                  <a:uLnTx/>
                  <a:uFillTx/>
                  <a:latin typeface="Segoe UI Semibold"/>
                  <a:ea typeface="+mn-ea"/>
                  <a:cs typeface="+mn-cs"/>
                </a:rPr>
                <a:t>Chat</a:t>
              </a:r>
              <a:br>
                <a:rPr kumimoji="0" lang="en-US" sz="1400" b="0" i="0" u="none" strike="noStrike" kern="1200" cap="none" spc="0" normalizeH="0" baseline="0" noProof="0">
                  <a:ln>
                    <a:noFill/>
                  </a:ln>
                  <a:effectLst/>
                  <a:uLnTx/>
                  <a:uFillTx/>
                  <a:latin typeface="Segoe UI Semibold"/>
                  <a:ea typeface="+mn-ea"/>
                  <a:cs typeface="+mn-cs"/>
                </a:rPr>
              </a:br>
              <a:r>
                <a:rPr kumimoji="0" lang="en-US" sz="1400" b="0" i="0" u="none" strike="noStrike" kern="1200" cap="none" spc="0" normalizeH="0" baseline="0" noProof="0">
                  <a:ln>
                    <a:noFill/>
                  </a:ln>
                  <a:effectLst/>
                  <a:uLnTx/>
                  <a:uFillTx/>
                  <a:latin typeface="Segoe UI Semibold"/>
                  <a:ea typeface="+mn-ea"/>
                  <a:cs typeface="+mn-cs"/>
                </a:rPr>
                <a:t>state</a:t>
              </a:r>
            </a:p>
          </p:txBody>
        </p:sp>
        <p:sp>
          <p:nvSpPr>
            <p:cNvPr id="24" name="Прямоугольник 23">
              <a:extLst>
                <a:ext uri="{FF2B5EF4-FFF2-40B4-BE49-F238E27FC236}">
                  <a16:creationId xmlns:a16="http://schemas.microsoft.com/office/drawing/2014/main" id="{C93B8468-D514-086F-566E-5EBCB5A50239}"/>
                </a:ext>
                <a:ext uri="{C183D7F6-B498-43B3-948B-1728B52AA6E4}">
                  <adec:decorative xmlns:adec="http://schemas.microsoft.com/office/drawing/2017/decorative" val="1"/>
                </a:ext>
              </a:extLst>
            </p:cNvPr>
            <p:cNvSpPr/>
            <p:nvPr/>
          </p:nvSpPr>
          <p:spPr bwMode="auto">
            <a:xfrm>
              <a:off x="2788645" y="3281541"/>
              <a:ext cx="592350" cy="120989"/>
            </a:xfrm>
            <a:prstGeom prst="rect">
              <a:avLst/>
            </a:prstGeom>
            <a:solidFill>
              <a:srgbClr val="D7D7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Овал 24">
              <a:extLst>
                <a:ext uri="{FF2B5EF4-FFF2-40B4-BE49-F238E27FC236}">
                  <a16:creationId xmlns:a16="http://schemas.microsoft.com/office/drawing/2014/main" id="{4A74CE77-FA69-7858-B917-4F9558F65090}"/>
                </a:ext>
                <a:ext uri="{C183D7F6-B498-43B3-948B-1728B52AA6E4}">
                  <adec:decorative xmlns:adec="http://schemas.microsoft.com/office/drawing/2017/decorative" val="1"/>
                </a:ext>
              </a:extLst>
            </p:cNvPr>
            <p:cNvSpPr/>
            <p:nvPr/>
          </p:nvSpPr>
          <p:spPr bwMode="auto">
            <a:xfrm>
              <a:off x="3535599" y="3253877"/>
              <a:ext cx="154800" cy="154800"/>
            </a:xfrm>
            <a:prstGeom prst="ellipse">
              <a:avLst/>
            </a:prstGeom>
            <a:solidFill>
              <a:schemeClr val="tx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6" name="Прямая соединительная линия 25">
              <a:extLst>
                <a:ext uri="{FF2B5EF4-FFF2-40B4-BE49-F238E27FC236}">
                  <a16:creationId xmlns:a16="http://schemas.microsoft.com/office/drawing/2014/main" id="{54100157-27CC-A863-AC53-2FB3AFAAF529}"/>
                </a:ext>
                <a:ext uri="{C183D7F6-B498-43B3-948B-1728B52AA6E4}">
                  <adec:decorative xmlns:adec="http://schemas.microsoft.com/office/drawing/2017/decorative" val="1"/>
                </a:ext>
              </a:extLst>
            </p:cNvPr>
            <p:cNvCxnSpPr>
              <a:cxnSpLocks/>
              <a:endCxn id="25" idx="2"/>
            </p:cNvCxnSpPr>
            <p:nvPr/>
          </p:nvCxnSpPr>
          <p:spPr>
            <a:xfrm flipV="1">
              <a:off x="2633571" y="3331277"/>
              <a:ext cx="902028" cy="5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 name="Rounded Rectangle 45">
            <a:extLst>
              <a:ext uri="{FF2B5EF4-FFF2-40B4-BE49-F238E27FC236}">
                <a16:creationId xmlns:a16="http://schemas.microsoft.com/office/drawing/2014/main" id="{B4B1175B-B3B3-D1F4-CA53-0E31CCFB3DFA}"/>
              </a:ext>
            </a:extLst>
          </p:cNvPr>
          <p:cNvSpPr/>
          <p:nvPr/>
        </p:nvSpPr>
        <p:spPr>
          <a:xfrm>
            <a:off x="3642265" y="3720416"/>
            <a:ext cx="1456280" cy="1318662"/>
          </a:xfrm>
          <a:prstGeom prst="roundRect">
            <a:avLst/>
          </a:prstGeom>
          <a:gradFill flip="none" rotWithShape="1">
            <a:gsLst>
              <a:gs pos="0">
                <a:srgbClr val="0A6BBA"/>
              </a:gs>
              <a:gs pos="79000">
                <a:srgbClr val="31858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182880" numCol="1" spcCol="0" rtlCol="0" fromWordArt="0" anchor="ctr" anchorCtr="0" forceAA="0" compatLnSpc="1">
            <a:prstTxWarp prst="textNoShape">
              <a:avLst/>
            </a:prstTxWarp>
            <a:no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User</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proxy</a:t>
            </a:r>
          </a:p>
        </p:txBody>
      </p:sp>
      <p:sp>
        <p:nvSpPr>
          <p:cNvPr id="6" name="TextBox 5">
            <a:extLst>
              <a:ext uri="{FF2B5EF4-FFF2-40B4-BE49-F238E27FC236}">
                <a16:creationId xmlns:a16="http://schemas.microsoft.com/office/drawing/2014/main" id="{70248F39-64BD-CB38-F3FD-17C33B6A879B}"/>
              </a:ext>
            </a:extLst>
          </p:cNvPr>
          <p:cNvSpPr txBox="1"/>
          <p:nvPr/>
        </p:nvSpPr>
        <p:spPr>
          <a:xfrm>
            <a:off x="3958731" y="4694696"/>
            <a:ext cx="798295" cy="161583"/>
          </a:xfrm>
          <a:prstGeom prst="rect">
            <a:avLst/>
          </a:prstGeom>
          <a:noFill/>
        </p:spPr>
        <p:txBody>
          <a:bodyPr wrap="none" lIns="0" tIns="0" rIns="0" bIns="0" rtlCol="0">
            <a:spAutoFit/>
          </a:bodyPr>
          <a:lstStyle/>
          <a:p>
            <a:pPr algn="ctr"/>
            <a:r>
              <a:rPr lang="en-US" sz="1050">
                <a:solidFill>
                  <a:schemeClr val="tx1">
                    <a:alpha val="72891"/>
                  </a:schemeClr>
                </a:solidFill>
              </a:rPr>
              <a:t>Agent service</a:t>
            </a:r>
          </a:p>
        </p:txBody>
      </p:sp>
      <p:sp>
        <p:nvSpPr>
          <p:cNvPr id="18" name="Rounded Rectangle 46">
            <a:extLst>
              <a:ext uri="{FF2B5EF4-FFF2-40B4-BE49-F238E27FC236}">
                <a16:creationId xmlns:a16="http://schemas.microsoft.com/office/drawing/2014/main" id="{BF7CC7AF-1214-1B5E-EBD0-D0E699E21008}"/>
              </a:ext>
            </a:extLst>
          </p:cNvPr>
          <p:cNvSpPr/>
          <p:nvPr/>
        </p:nvSpPr>
        <p:spPr>
          <a:xfrm>
            <a:off x="5347965" y="3720416"/>
            <a:ext cx="1456280" cy="1318662"/>
          </a:xfrm>
          <a:prstGeom prst="roundRect">
            <a:avLst/>
          </a:prstGeom>
          <a:gradFill flip="none" rotWithShape="1">
            <a:gsLst>
              <a:gs pos="0">
                <a:srgbClr val="AC35AF"/>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182880" numCol="1" spcCol="0" rtlCol="0" fromWordArt="0" anchor="ctr" anchorCtr="0" forceAA="0" compatLnSpc="1">
            <a:prstTxWarp prst="textNoShape">
              <a:avLst/>
            </a:prstTxWarp>
            <a:no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Data Analyst</a:t>
            </a:r>
          </a:p>
        </p:txBody>
      </p:sp>
      <p:sp>
        <p:nvSpPr>
          <p:cNvPr id="3" name="TextBox 2">
            <a:extLst>
              <a:ext uri="{FF2B5EF4-FFF2-40B4-BE49-F238E27FC236}">
                <a16:creationId xmlns:a16="http://schemas.microsoft.com/office/drawing/2014/main" id="{2912A766-A658-F63B-FB26-BC1D3BD636E2}"/>
              </a:ext>
            </a:extLst>
          </p:cNvPr>
          <p:cNvSpPr txBox="1"/>
          <p:nvPr/>
        </p:nvSpPr>
        <p:spPr>
          <a:xfrm>
            <a:off x="5676959" y="4705223"/>
            <a:ext cx="798295" cy="161583"/>
          </a:xfrm>
          <a:prstGeom prst="rect">
            <a:avLst/>
          </a:prstGeom>
          <a:noFill/>
        </p:spPr>
        <p:txBody>
          <a:bodyPr wrap="none" lIns="0" tIns="0" rIns="0" bIns="0" rtlCol="0">
            <a:spAutoFit/>
          </a:bodyPr>
          <a:lstStyle/>
          <a:p>
            <a:pPr algn="ctr"/>
            <a:r>
              <a:rPr lang="en-US" sz="1050">
                <a:solidFill>
                  <a:schemeClr val="tx1">
                    <a:alpha val="72891"/>
                  </a:schemeClr>
                </a:solidFill>
              </a:rPr>
              <a:t>Agent service</a:t>
            </a:r>
          </a:p>
        </p:txBody>
      </p:sp>
      <p:sp>
        <p:nvSpPr>
          <p:cNvPr id="19" name="Rounded Rectangle 47">
            <a:extLst>
              <a:ext uri="{FF2B5EF4-FFF2-40B4-BE49-F238E27FC236}">
                <a16:creationId xmlns:a16="http://schemas.microsoft.com/office/drawing/2014/main" id="{BF2D18F7-BFAB-C0DB-FD81-E405F3E5C206}"/>
              </a:ext>
            </a:extLst>
          </p:cNvPr>
          <p:cNvSpPr/>
          <p:nvPr/>
        </p:nvSpPr>
        <p:spPr>
          <a:xfrm>
            <a:off x="7056953" y="3720416"/>
            <a:ext cx="1456280" cy="1318662"/>
          </a:xfrm>
          <a:prstGeom prst="roundRect">
            <a:avLst/>
          </a:prstGeom>
          <a:gradFill flip="none" rotWithShape="1">
            <a:gsLst>
              <a:gs pos="0">
                <a:srgbClr val="F65567"/>
              </a:gs>
              <a:gs pos="80000">
                <a:srgbClr val="AC35AF"/>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182880" numCol="1" spcCol="0" rtlCol="0" fromWordArt="0" anchor="ctr" anchorCtr="0" forceAA="0" compatLnSpc="1">
            <a:prstTxWarp prst="textNoShape">
              <a:avLst/>
            </a:prstTxWarp>
            <a:no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lang="en-US" sz="1800">
                <a:solidFill>
                  <a:srgbClr val="FFFFFF"/>
                </a:solidFill>
                <a:latin typeface="Segoe UI Semibold"/>
              </a:rPr>
              <a:t>SQL </a:t>
            </a:r>
          </a:p>
          <a:p>
            <a:pPr marL="0" marR="0" lvl="0" indent="0" algn="ctr" defTabSz="914437" rtl="0" eaLnBrk="1" fontAlgn="auto" latinLnBrk="0" hangingPunct="1">
              <a:lnSpc>
                <a:spcPct val="100000"/>
              </a:lnSpc>
              <a:spcBef>
                <a:spcPts val="0"/>
              </a:spcBef>
              <a:spcAft>
                <a:spcPts val="0"/>
              </a:spcAft>
              <a:buClrTx/>
              <a:buSzTx/>
              <a:buFontTx/>
              <a:buNone/>
              <a:tabLst/>
              <a:defRPr/>
            </a:pPr>
            <a:r>
              <a:rPr lang="en-US" sz="1800">
                <a:solidFill>
                  <a:srgbClr val="FFFFFF"/>
                </a:solidFill>
                <a:latin typeface="Segoe UI Semibold"/>
              </a:rPr>
              <a:t>agent</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C9A557D4-C265-AD0D-23F0-5B8DFC552A58}"/>
              </a:ext>
            </a:extLst>
          </p:cNvPr>
          <p:cNvSpPr txBox="1"/>
          <p:nvPr/>
        </p:nvSpPr>
        <p:spPr>
          <a:xfrm>
            <a:off x="7375525" y="4705223"/>
            <a:ext cx="819135" cy="161583"/>
          </a:xfrm>
          <a:prstGeom prst="rect">
            <a:avLst/>
          </a:prstGeom>
          <a:noFill/>
        </p:spPr>
        <p:txBody>
          <a:bodyPr wrap="none" lIns="0" tIns="0" rIns="0" bIns="0" rtlCol="0">
            <a:spAutoFit/>
          </a:bodyPr>
          <a:lstStyle/>
          <a:p>
            <a:pPr algn="ctr"/>
            <a:r>
              <a:rPr lang="en-US" sz="1050">
                <a:solidFill>
                  <a:schemeClr val="tx1">
                    <a:alpha val="72891"/>
                  </a:schemeClr>
                </a:solidFill>
              </a:rPr>
              <a:t>Agent service</a:t>
            </a:r>
          </a:p>
        </p:txBody>
      </p:sp>
      <p:grpSp>
        <p:nvGrpSpPr>
          <p:cNvPr id="27" name="Group 26" descr="icons for file search and code interpreter linking to data analyst box">
            <a:extLst>
              <a:ext uri="{FF2B5EF4-FFF2-40B4-BE49-F238E27FC236}">
                <a16:creationId xmlns:a16="http://schemas.microsoft.com/office/drawing/2014/main" id="{49D47FB4-0C5B-CD64-BF67-741CD31098B3}"/>
              </a:ext>
            </a:extLst>
          </p:cNvPr>
          <p:cNvGrpSpPr/>
          <p:nvPr/>
        </p:nvGrpSpPr>
        <p:grpSpPr>
          <a:xfrm>
            <a:off x="8424481" y="3635455"/>
            <a:ext cx="3360536" cy="1611424"/>
            <a:chOff x="8431634" y="2801500"/>
            <a:chExt cx="3360536" cy="1611424"/>
          </a:xfrm>
        </p:grpSpPr>
        <p:sp>
          <p:nvSpPr>
            <p:cNvPr id="23" name="TextBox 22">
              <a:extLst>
                <a:ext uri="{FF2B5EF4-FFF2-40B4-BE49-F238E27FC236}">
                  <a16:creationId xmlns:a16="http://schemas.microsoft.com/office/drawing/2014/main" id="{EC2082C4-020F-112C-F3D6-588321EE2835}"/>
                </a:ext>
              </a:extLst>
            </p:cNvPr>
            <p:cNvSpPr txBox="1"/>
            <p:nvPr/>
          </p:nvSpPr>
          <p:spPr>
            <a:xfrm>
              <a:off x="10257198" y="3784298"/>
              <a:ext cx="1053045" cy="523220"/>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Code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interpreter</a:t>
              </a:r>
            </a:p>
          </p:txBody>
        </p:sp>
        <p:sp>
          <p:nvSpPr>
            <p:cNvPr id="28" name="Прямоугольник 27">
              <a:extLst>
                <a:ext uri="{FF2B5EF4-FFF2-40B4-BE49-F238E27FC236}">
                  <a16:creationId xmlns:a16="http://schemas.microsoft.com/office/drawing/2014/main" id="{09E1E44B-6A50-DBDB-BB08-FCD3C0751D66}"/>
                </a:ext>
                <a:ext uri="{C183D7F6-B498-43B3-948B-1728B52AA6E4}">
                  <adec:decorative xmlns:adec="http://schemas.microsoft.com/office/drawing/2017/decorative" val="1"/>
                </a:ext>
              </a:extLst>
            </p:cNvPr>
            <p:cNvSpPr/>
            <p:nvPr/>
          </p:nvSpPr>
          <p:spPr bwMode="auto">
            <a:xfrm flipH="1">
              <a:off x="8745227" y="3931143"/>
              <a:ext cx="592350" cy="120989"/>
            </a:xfrm>
            <a:prstGeom prst="rect">
              <a:avLst/>
            </a:prstGeom>
            <a:solidFill>
              <a:srgbClr val="E2D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Овал 28">
              <a:extLst>
                <a:ext uri="{FF2B5EF4-FFF2-40B4-BE49-F238E27FC236}">
                  <a16:creationId xmlns:a16="http://schemas.microsoft.com/office/drawing/2014/main" id="{44CA3F8A-77A6-1A13-143A-291BA79E4E80}"/>
                </a:ext>
                <a:ext uri="{C183D7F6-B498-43B3-948B-1728B52AA6E4}">
                  <adec:decorative xmlns:adec="http://schemas.microsoft.com/office/drawing/2017/decorative" val="1"/>
                </a:ext>
              </a:extLst>
            </p:cNvPr>
            <p:cNvSpPr/>
            <p:nvPr/>
          </p:nvSpPr>
          <p:spPr bwMode="auto">
            <a:xfrm flipH="1">
              <a:off x="8431634" y="3908110"/>
              <a:ext cx="151418" cy="151418"/>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0" name="Прямая соединительная линия 29">
              <a:extLst>
                <a:ext uri="{FF2B5EF4-FFF2-40B4-BE49-F238E27FC236}">
                  <a16:creationId xmlns:a16="http://schemas.microsoft.com/office/drawing/2014/main" id="{9AA4136D-52D8-7AF2-D29B-E856111103E4}"/>
                </a:ext>
                <a:ext uri="{C183D7F6-B498-43B3-948B-1728B52AA6E4}">
                  <adec:decorative xmlns:adec="http://schemas.microsoft.com/office/drawing/2017/decorative" val="1"/>
                </a:ext>
              </a:extLst>
            </p:cNvPr>
            <p:cNvCxnSpPr>
              <a:cxnSpLocks/>
              <a:endCxn id="29" idx="2"/>
            </p:cNvCxnSpPr>
            <p:nvPr/>
          </p:nvCxnSpPr>
          <p:spPr>
            <a:xfrm flipH="1">
              <a:off x="8583052" y="3983819"/>
              <a:ext cx="9095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D14E4C0-0D19-62B0-1BE5-0C7591E80787}"/>
                </a:ext>
              </a:extLst>
            </p:cNvPr>
            <p:cNvSpPr txBox="1"/>
            <p:nvPr/>
          </p:nvSpPr>
          <p:spPr>
            <a:xfrm>
              <a:off x="10257198" y="3018233"/>
              <a:ext cx="1534972" cy="307777"/>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Segoe UI Semibold"/>
                  <a:ea typeface="+mn-ea"/>
                  <a:cs typeface="+mn-cs"/>
                </a:rPr>
                <a:t>Custom function</a:t>
              </a:r>
            </a:p>
          </p:txBody>
        </p:sp>
        <p:sp>
          <p:nvSpPr>
            <p:cNvPr id="8" name="Прямоугольник 27">
              <a:extLst>
                <a:ext uri="{FF2B5EF4-FFF2-40B4-BE49-F238E27FC236}">
                  <a16:creationId xmlns:a16="http://schemas.microsoft.com/office/drawing/2014/main" id="{968B75B3-E2AC-EFBB-89C4-BE0679241408}"/>
                </a:ext>
                <a:ext uri="{C183D7F6-B498-43B3-948B-1728B52AA6E4}">
                  <adec:decorative xmlns:adec="http://schemas.microsoft.com/office/drawing/2017/decorative" val="1"/>
                </a:ext>
              </a:extLst>
            </p:cNvPr>
            <p:cNvSpPr/>
            <p:nvPr/>
          </p:nvSpPr>
          <p:spPr bwMode="auto">
            <a:xfrm flipH="1">
              <a:off x="8741559" y="3063223"/>
              <a:ext cx="592350" cy="120989"/>
            </a:xfrm>
            <a:prstGeom prst="rect">
              <a:avLst/>
            </a:prstGeom>
            <a:solidFill>
              <a:srgbClr val="E2D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Овал 28">
              <a:extLst>
                <a:ext uri="{FF2B5EF4-FFF2-40B4-BE49-F238E27FC236}">
                  <a16:creationId xmlns:a16="http://schemas.microsoft.com/office/drawing/2014/main" id="{B9DBB955-B2B5-FCB0-B6B6-09FA5A038CC7}"/>
                </a:ext>
                <a:ext uri="{C183D7F6-B498-43B3-948B-1728B52AA6E4}">
                  <adec:decorative xmlns:adec="http://schemas.microsoft.com/office/drawing/2017/decorative" val="1"/>
                </a:ext>
              </a:extLst>
            </p:cNvPr>
            <p:cNvSpPr/>
            <p:nvPr/>
          </p:nvSpPr>
          <p:spPr bwMode="auto">
            <a:xfrm flipH="1">
              <a:off x="8431634" y="3057202"/>
              <a:ext cx="151418" cy="1514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 name="Прямая соединительная линия 29">
              <a:extLst>
                <a:ext uri="{FF2B5EF4-FFF2-40B4-BE49-F238E27FC236}">
                  <a16:creationId xmlns:a16="http://schemas.microsoft.com/office/drawing/2014/main" id="{C6D5BDAD-6190-3C37-D4FD-164905AA255B}"/>
                </a:ext>
                <a:ext uri="{C183D7F6-B498-43B3-948B-1728B52AA6E4}">
                  <adec:decorative xmlns:adec="http://schemas.microsoft.com/office/drawing/2017/decorative" val="1"/>
                </a:ext>
              </a:extLst>
            </p:cNvPr>
            <p:cNvCxnSpPr>
              <a:cxnSpLocks/>
              <a:endCxn id="9" idx="2"/>
            </p:cNvCxnSpPr>
            <p:nvPr/>
          </p:nvCxnSpPr>
          <p:spPr>
            <a:xfrm flipH="1">
              <a:off x="8583052" y="3132911"/>
              <a:ext cx="9095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Oval 90">
              <a:extLst>
                <a:ext uri="{FF2B5EF4-FFF2-40B4-BE49-F238E27FC236}">
                  <a16:creationId xmlns:a16="http://schemas.microsoft.com/office/drawing/2014/main" id="{278D90C5-D398-24D9-7B31-A72A7BB0256D}"/>
                </a:ext>
                <a:ext uri="{C183D7F6-B498-43B3-948B-1728B52AA6E4}">
                  <adec:decorative xmlns:adec="http://schemas.microsoft.com/office/drawing/2017/decorative" val="1"/>
                </a:ext>
              </a:extLst>
            </p:cNvPr>
            <p:cNvSpPr/>
            <p:nvPr/>
          </p:nvSpPr>
          <p:spPr>
            <a:xfrm>
              <a:off x="9458586" y="2801500"/>
              <a:ext cx="760516" cy="760516"/>
            </a:xfrm>
            <a:prstGeom prst="ellipse">
              <a:avLst/>
            </a:prstGeom>
            <a:solidFill>
              <a:schemeClr val="tx1"/>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sp>
          <p:nvSpPr>
            <p:cNvPr id="31" name="Oval 90">
              <a:extLst>
                <a:ext uri="{FF2B5EF4-FFF2-40B4-BE49-F238E27FC236}">
                  <a16:creationId xmlns:a16="http://schemas.microsoft.com/office/drawing/2014/main" id="{3152F8C4-7DE3-AF04-8717-A96DFB29C41F}"/>
                </a:ext>
                <a:ext uri="{C183D7F6-B498-43B3-948B-1728B52AA6E4}">
                  <adec:decorative xmlns:adec="http://schemas.microsoft.com/office/drawing/2017/decorative" val="1"/>
                </a:ext>
              </a:extLst>
            </p:cNvPr>
            <p:cNvSpPr/>
            <p:nvPr/>
          </p:nvSpPr>
          <p:spPr>
            <a:xfrm>
              <a:off x="9458586" y="3652408"/>
              <a:ext cx="760516" cy="760516"/>
            </a:xfrm>
            <a:prstGeom prst="ellipse">
              <a:avLst/>
            </a:prstGeom>
            <a:solidFill>
              <a:schemeClr val="tx1"/>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pic>
          <p:nvPicPr>
            <p:cNvPr id="32" name="Picture 6" descr="Python (programming language) - Wikipedia">
              <a:extLst>
                <a:ext uri="{FF2B5EF4-FFF2-40B4-BE49-F238E27FC236}">
                  <a16:creationId xmlns:a16="http://schemas.microsoft.com/office/drawing/2014/main" id="{403840B3-8CB6-D71E-7586-A5DBC413C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9237" y="3802756"/>
              <a:ext cx="524962" cy="576617"/>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Graphic 40" descr="Programmer male with solid fill">
            <a:extLst>
              <a:ext uri="{FF2B5EF4-FFF2-40B4-BE49-F238E27FC236}">
                <a16:creationId xmlns:a16="http://schemas.microsoft.com/office/drawing/2014/main" id="{5C005497-56AA-AE95-BE6D-C13CF05048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4723" y="3661008"/>
            <a:ext cx="632323" cy="632323"/>
          </a:xfrm>
          <a:prstGeom prst="rect">
            <a:avLst/>
          </a:prstGeom>
        </p:spPr>
      </p:pic>
      <p:sp>
        <p:nvSpPr>
          <p:cNvPr id="42" name="Oval 41">
            <a:extLst>
              <a:ext uri="{FF2B5EF4-FFF2-40B4-BE49-F238E27FC236}">
                <a16:creationId xmlns:a16="http://schemas.microsoft.com/office/drawing/2014/main" id="{278D90C5-D398-24D9-7B31-A72A7BB0256D}"/>
              </a:ext>
              <a:ext uri="{C183D7F6-B498-43B3-948B-1728B52AA6E4}">
                <adec:decorative xmlns:adec="http://schemas.microsoft.com/office/drawing/2017/decorative" val="1"/>
              </a:ext>
            </a:extLst>
          </p:cNvPr>
          <p:cNvSpPr/>
          <p:nvPr/>
        </p:nvSpPr>
        <p:spPr>
          <a:xfrm>
            <a:off x="5521432" y="5885668"/>
            <a:ext cx="760516" cy="760516"/>
          </a:xfrm>
          <a:prstGeom prst="ellipse">
            <a:avLst/>
          </a:prstGeom>
          <a:solidFill>
            <a:schemeClr val="bg1">
              <a:lumMod val="95000"/>
            </a:schemeClr>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grpSp>
        <p:nvGrpSpPr>
          <p:cNvPr id="43" name="Group 42" descr="icons for file search and code interpreter linking to data analyst box">
            <a:extLst>
              <a:ext uri="{FF2B5EF4-FFF2-40B4-BE49-F238E27FC236}">
                <a16:creationId xmlns:a16="http://schemas.microsoft.com/office/drawing/2014/main" id="{77B6F5B6-936C-4768-EED6-70D7FF6E47B0}"/>
              </a:ext>
            </a:extLst>
          </p:cNvPr>
          <p:cNvGrpSpPr/>
          <p:nvPr/>
        </p:nvGrpSpPr>
        <p:grpSpPr>
          <a:xfrm rot="5400000">
            <a:off x="5209241" y="5061291"/>
            <a:ext cx="1787469" cy="1578396"/>
            <a:chOff x="8431634" y="2801500"/>
            <a:chExt cx="1787469" cy="1578396"/>
          </a:xfrm>
        </p:grpSpPr>
        <p:sp>
          <p:nvSpPr>
            <p:cNvPr id="45" name="Прямоугольник 27">
              <a:extLst>
                <a:ext uri="{FF2B5EF4-FFF2-40B4-BE49-F238E27FC236}">
                  <a16:creationId xmlns:a16="http://schemas.microsoft.com/office/drawing/2014/main" id="{D0206914-9FAC-827F-6B1A-155B417E1940}"/>
                </a:ext>
                <a:ext uri="{C183D7F6-B498-43B3-948B-1728B52AA6E4}">
                  <adec:decorative xmlns:adec="http://schemas.microsoft.com/office/drawing/2017/decorative" val="1"/>
                </a:ext>
              </a:extLst>
            </p:cNvPr>
            <p:cNvSpPr/>
            <p:nvPr/>
          </p:nvSpPr>
          <p:spPr bwMode="auto">
            <a:xfrm flipH="1">
              <a:off x="8745227" y="3931143"/>
              <a:ext cx="592350" cy="120989"/>
            </a:xfrm>
            <a:prstGeom prst="rect">
              <a:avLst/>
            </a:prstGeom>
            <a:solidFill>
              <a:srgbClr val="E2D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Овал 28">
              <a:extLst>
                <a:ext uri="{FF2B5EF4-FFF2-40B4-BE49-F238E27FC236}">
                  <a16:creationId xmlns:a16="http://schemas.microsoft.com/office/drawing/2014/main" id="{16BC2E61-B87D-BFE2-0F0B-1E04E3303162}"/>
                </a:ext>
                <a:ext uri="{C183D7F6-B498-43B3-948B-1728B52AA6E4}">
                  <adec:decorative xmlns:adec="http://schemas.microsoft.com/office/drawing/2017/decorative" val="1"/>
                </a:ext>
              </a:extLst>
            </p:cNvPr>
            <p:cNvSpPr/>
            <p:nvPr/>
          </p:nvSpPr>
          <p:spPr bwMode="auto">
            <a:xfrm flipH="1">
              <a:off x="8431634" y="3908110"/>
              <a:ext cx="151418" cy="1514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7" name="Прямая соединительная линия 29">
              <a:extLst>
                <a:ext uri="{FF2B5EF4-FFF2-40B4-BE49-F238E27FC236}">
                  <a16:creationId xmlns:a16="http://schemas.microsoft.com/office/drawing/2014/main" id="{A4A6E974-2808-915F-21D0-8E19C8576C4D}"/>
                </a:ext>
                <a:ext uri="{C183D7F6-B498-43B3-948B-1728B52AA6E4}">
                  <adec:decorative xmlns:adec="http://schemas.microsoft.com/office/drawing/2017/decorative" val="1"/>
                </a:ext>
              </a:extLst>
            </p:cNvPr>
            <p:cNvCxnSpPr>
              <a:cxnSpLocks/>
              <a:endCxn id="46" idx="2"/>
            </p:cNvCxnSpPr>
            <p:nvPr/>
          </p:nvCxnSpPr>
          <p:spPr>
            <a:xfrm flipH="1">
              <a:off x="8583052" y="3983819"/>
              <a:ext cx="9095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Прямоугольник 27">
              <a:extLst>
                <a:ext uri="{FF2B5EF4-FFF2-40B4-BE49-F238E27FC236}">
                  <a16:creationId xmlns:a16="http://schemas.microsoft.com/office/drawing/2014/main" id="{6E7C4C04-1FF7-A4D3-10EF-9AC37C7267F0}"/>
                </a:ext>
                <a:ext uri="{C183D7F6-B498-43B3-948B-1728B52AA6E4}">
                  <adec:decorative xmlns:adec="http://schemas.microsoft.com/office/drawing/2017/decorative" val="1"/>
                </a:ext>
              </a:extLst>
            </p:cNvPr>
            <p:cNvSpPr/>
            <p:nvPr/>
          </p:nvSpPr>
          <p:spPr bwMode="auto">
            <a:xfrm flipH="1">
              <a:off x="8741559" y="3063223"/>
              <a:ext cx="592350" cy="120989"/>
            </a:xfrm>
            <a:prstGeom prst="rect">
              <a:avLst/>
            </a:prstGeom>
            <a:solidFill>
              <a:srgbClr val="E2D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Овал 28">
              <a:extLst>
                <a:ext uri="{FF2B5EF4-FFF2-40B4-BE49-F238E27FC236}">
                  <a16:creationId xmlns:a16="http://schemas.microsoft.com/office/drawing/2014/main" id="{F2B677A8-8A08-4799-2545-61FD75113BFB}"/>
                </a:ext>
                <a:ext uri="{C183D7F6-B498-43B3-948B-1728B52AA6E4}">
                  <adec:decorative xmlns:adec="http://schemas.microsoft.com/office/drawing/2017/decorative" val="1"/>
                </a:ext>
              </a:extLst>
            </p:cNvPr>
            <p:cNvSpPr/>
            <p:nvPr/>
          </p:nvSpPr>
          <p:spPr bwMode="auto">
            <a:xfrm flipH="1">
              <a:off x="8431634" y="3057202"/>
              <a:ext cx="151418" cy="1514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1" name="Прямая соединительная линия 29">
              <a:extLst>
                <a:ext uri="{FF2B5EF4-FFF2-40B4-BE49-F238E27FC236}">
                  <a16:creationId xmlns:a16="http://schemas.microsoft.com/office/drawing/2014/main" id="{1F42B685-637A-2963-8870-FD01CA247D02}"/>
                </a:ext>
                <a:ext uri="{C183D7F6-B498-43B3-948B-1728B52AA6E4}">
                  <adec:decorative xmlns:adec="http://schemas.microsoft.com/office/drawing/2017/decorative" val="1"/>
                </a:ext>
              </a:extLst>
            </p:cNvPr>
            <p:cNvCxnSpPr>
              <a:cxnSpLocks/>
              <a:endCxn id="50" idx="2"/>
            </p:cNvCxnSpPr>
            <p:nvPr/>
          </p:nvCxnSpPr>
          <p:spPr>
            <a:xfrm flipH="1">
              <a:off x="8583052" y="3132911"/>
              <a:ext cx="9095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Oval 90">
              <a:extLst>
                <a:ext uri="{FF2B5EF4-FFF2-40B4-BE49-F238E27FC236}">
                  <a16:creationId xmlns:a16="http://schemas.microsoft.com/office/drawing/2014/main" id="{AD915784-841C-BC75-DC58-C05F177A0CDD}"/>
                </a:ext>
                <a:ext uri="{C183D7F6-B498-43B3-948B-1728B52AA6E4}">
                  <adec:decorative xmlns:adec="http://schemas.microsoft.com/office/drawing/2017/decorative" val="1"/>
                </a:ext>
              </a:extLst>
            </p:cNvPr>
            <p:cNvSpPr/>
            <p:nvPr/>
          </p:nvSpPr>
          <p:spPr>
            <a:xfrm>
              <a:off x="9458586" y="2801500"/>
              <a:ext cx="760516" cy="760516"/>
            </a:xfrm>
            <a:prstGeom prst="ellipse">
              <a:avLst/>
            </a:prstGeom>
            <a:solidFill>
              <a:schemeClr val="tx1"/>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sp>
          <p:nvSpPr>
            <p:cNvPr id="53" name="Freeform 34">
              <a:extLst>
                <a:ext uri="{FF2B5EF4-FFF2-40B4-BE49-F238E27FC236}">
                  <a16:creationId xmlns:a16="http://schemas.microsoft.com/office/drawing/2014/main" id="{7BF7A046-78EB-6B84-DEA6-F8C2FC543E6A}"/>
                </a:ext>
              </a:extLst>
            </p:cNvPr>
            <p:cNvSpPr/>
            <p:nvPr/>
          </p:nvSpPr>
          <p:spPr>
            <a:xfrm rot="16200000">
              <a:off x="9611957" y="2999771"/>
              <a:ext cx="414870" cy="331896"/>
            </a:xfrm>
            <a:custGeom>
              <a:avLst/>
              <a:gdLst>
                <a:gd name="connsiteX0" fmla="*/ 0 w 414870"/>
                <a:gd name="connsiteY0" fmla="*/ 57045 h 331896"/>
                <a:gd name="connsiteX1" fmla="*/ 57045 w 414870"/>
                <a:gd name="connsiteY1" fmla="*/ 0 h 331896"/>
                <a:gd name="connsiteX2" fmla="*/ 357826 w 414870"/>
                <a:gd name="connsiteY2" fmla="*/ 0 h 331896"/>
                <a:gd name="connsiteX3" fmla="*/ 414871 w 414870"/>
                <a:gd name="connsiteY3" fmla="*/ 57045 h 331896"/>
                <a:gd name="connsiteX4" fmla="*/ 414871 w 414870"/>
                <a:gd name="connsiteY4" fmla="*/ 274852 h 331896"/>
                <a:gd name="connsiteX5" fmla="*/ 357826 w 414870"/>
                <a:gd name="connsiteY5" fmla="*/ 331897 h 331896"/>
                <a:gd name="connsiteX6" fmla="*/ 217289 w 414870"/>
                <a:gd name="connsiteY6" fmla="*/ 331897 h 331896"/>
                <a:gd name="connsiteX7" fmla="*/ 174764 w 414870"/>
                <a:gd name="connsiteY7" fmla="*/ 289372 h 331896"/>
                <a:gd name="connsiteX8" fmla="*/ 186692 w 414870"/>
                <a:gd name="connsiteY8" fmla="*/ 238551 h 331896"/>
                <a:gd name="connsiteX9" fmla="*/ 274852 w 414870"/>
                <a:gd name="connsiteY9" fmla="*/ 238551 h 331896"/>
                <a:gd name="connsiteX10" fmla="*/ 290410 w 414870"/>
                <a:gd name="connsiteY10" fmla="*/ 222993 h 331896"/>
                <a:gd name="connsiteX11" fmla="*/ 274852 w 414870"/>
                <a:gd name="connsiteY11" fmla="*/ 207435 h 331896"/>
                <a:gd name="connsiteX12" fmla="*/ 182398 w 414870"/>
                <a:gd name="connsiteY12" fmla="*/ 207435 h 331896"/>
                <a:gd name="connsiteX13" fmla="*/ 168251 w 414870"/>
                <a:gd name="connsiteY13" fmla="*/ 176320 h 331896"/>
                <a:gd name="connsiteX14" fmla="*/ 316339 w 414870"/>
                <a:gd name="connsiteY14" fmla="*/ 176320 h 331896"/>
                <a:gd name="connsiteX15" fmla="*/ 331897 w 414870"/>
                <a:gd name="connsiteY15" fmla="*/ 160762 h 331896"/>
                <a:gd name="connsiteX16" fmla="*/ 316339 w 414870"/>
                <a:gd name="connsiteY16" fmla="*/ 145205 h 331896"/>
                <a:gd name="connsiteX17" fmla="*/ 138214 w 414870"/>
                <a:gd name="connsiteY17" fmla="*/ 145205 h 331896"/>
                <a:gd name="connsiteX18" fmla="*/ 72602 w 414870"/>
                <a:gd name="connsiteY18" fmla="*/ 124461 h 331896"/>
                <a:gd name="connsiteX19" fmla="*/ 0 w 414870"/>
                <a:gd name="connsiteY19" fmla="*/ 150536 h 331896"/>
                <a:gd name="connsiteX20" fmla="*/ 0 w 414870"/>
                <a:gd name="connsiteY20" fmla="*/ 57045 h 331896"/>
                <a:gd name="connsiteX21" fmla="*/ 98532 w 414870"/>
                <a:gd name="connsiteY21" fmla="*/ 82974 h 331896"/>
                <a:gd name="connsiteX22" fmla="*/ 82974 w 414870"/>
                <a:gd name="connsiteY22" fmla="*/ 98532 h 331896"/>
                <a:gd name="connsiteX23" fmla="*/ 98532 w 414870"/>
                <a:gd name="connsiteY23" fmla="*/ 114089 h 331896"/>
                <a:gd name="connsiteX24" fmla="*/ 233365 w 414870"/>
                <a:gd name="connsiteY24" fmla="*/ 114089 h 331896"/>
                <a:gd name="connsiteX25" fmla="*/ 248923 w 414870"/>
                <a:gd name="connsiteY25" fmla="*/ 98532 h 331896"/>
                <a:gd name="connsiteX26" fmla="*/ 233365 w 414870"/>
                <a:gd name="connsiteY26" fmla="*/ 82974 h 331896"/>
                <a:gd name="connsiteX27" fmla="*/ 98532 w 414870"/>
                <a:gd name="connsiteY27" fmla="*/ 82974 h 33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4870" h="331896">
                  <a:moveTo>
                    <a:pt x="0" y="57045"/>
                  </a:moveTo>
                  <a:cubicBezTo>
                    <a:pt x="0" y="25540"/>
                    <a:pt x="25540" y="0"/>
                    <a:pt x="57045" y="0"/>
                  </a:cubicBezTo>
                  <a:lnTo>
                    <a:pt x="357826" y="0"/>
                  </a:lnTo>
                  <a:cubicBezTo>
                    <a:pt x="389331" y="0"/>
                    <a:pt x="414871" y="25540"/>
                    <a:pt x="414871" y="57045"/>
                  </a:cubicBezTo>
                  <a:lnTo>
                    <a:pt x="414871" y="274852"/>
                  </a:lnTo>
                  <a:cubicBezTo>
                    <a:pt x="414871" y="306357"/>
                    <a:pt x="389331" y="331897"/>
                    <a:pt x="357826" y="331897"/>
                  </a:cubicBezTo>
                  <a:lnTo>
                    <a:pt x="217289" y="331897"/>
                  </a:lnTo>
                  <a:lnTo>
                    <a:pt x="174764" y="289372"/>
                  </a:lnTo>
                  <a:cubicBezTo>
                    <a:pt x="182398" y="274084"/>
                    <a:pt x="186692" y="256805"/>
                    <a:pt x="186692" y="238551"/>
                  </a:cubicBezTo>
                  <a:lnTo>
                    <a:pt x="274852" y="238551"/>
                  </a:lnTo>
                  <a:cubicBezTo>
                    <a:pt x="283444" y="238551"/>
                    <a:pt x="290410" y="231585"/>
                    <a:pt x="290410" y="222993"/>
                  </a:cubicBezTo>
                  <a:cubicBezTo>
                    <a:pt x="290410" y="214401"/>
                    <a:pt x="283444" y="207435"/>
                    <a:pt x="274852" y="207435"/>
                  </a:cubicBezTo>
                  <a:lnTo>
                    <a:pt x="182398" y="207435"/>
                  </a:lnTo>
                  <a:cubicBezTo>
                    <a:pt x="179280" y="196408"/>
                    <a:pt x="174511" y="185918"/>
                    <a:pt x="168251" y="176320"/>
                  </a:cubicBezTo>
                  <a:lnTo>
                    <a:pt x="316339" y="176320"/>
                  </a:lnTo>
                  <a:cubicBezTo>
                    <a:pt x="324931" y="176320"/>
                    <a:pt x="331897" y="169354"/>
                    <a:pt x="331897" y="160762"/>
                  </a:cubicBezTo>
                  <a:cubicBezTo>
                    <a:pt x="331897" y="152170"/>
                    <a:pt x="324931" y="145205"/>
                    <a:pt x="316339" y="145205"/>
                  </a:cubicBezTo>
                  <a:lnTo>
                    <a:pt x="138214" y="145205"/>
                  </a:lnTo>
                  <a:cubicBezTo>
                    <a:pt x="119649" y="132136"/>
                    <a:pt x="97018" y="124461"/>
                    <a:pt x="72602" y="124461"/>
                  </a:cubicBezTo>
                  <a:cubicBezTo>
                    <a:pt x="45013" y="124461"/>
                    <a:pt x="19706" y="134252"/>
                    <a:pt x="0" y="150536"/>
                  </a:cubicBezTo>
                  <a:lnTo>
                    <a:pt x="0" y="57045"/>
                  </a:lnTo>
                  <a:close/>
                  <a:moveTo>
                    <a:pt x="98532" y="82974"/>
                  </a:moveTo>
                  <a:cubicBezTo>
                    <a:pt x="89940" y="82974"/>
                    <a:pt x="82974" y="89940"/>
                    <a:pt x="82974" y="98532"/>
                  </a:cubicBezTo>
                  <a:cubicBezTo>
                    <a:pt x="82974" y="107124"/>
                    <a:pt x="89940" y="114089"/>
                    <a:pt x="98532" y="114089"/>
                  </a:cubicBezTo>
                  <a:lnTo>
                    <a:pt x="233365" y="114089"/>
                  </a:lnTo>
                  <a:cubicBezTo>
                    <a:pt x="241957" y="114089"/>
                    <a:pt x="248923" y="107124"/>
                    <a:pt x="248923" y="98532"/>
                  </a:cubicBezTo>
                  <a:cubicBezTo>
                    <a:pt x="248923" y="89940"/>
                    <a:pt x="241957" y="82974"/>
                    <a:pt x="233365" y="82974"/>
                  </a:cubicBezTo>
                  <a:lnTo>
                    <a:pt x="98532" y="82974"/>
                  </a:lnTo>
                  <a:close/>
                </a:path>
              </a:pathLst>
            </a:custGeom>
            <a:gradFill>
              <a:gsLst>
                <a:gs pos="100000">
                  <a:srgbClr val="F33776"/>
                </a:gs>
                <a:gs pos="0">
                  <a:srgbClr val="B641B3"/>
                </a:gs>
              </a:gsLst>
              <a:lin ang="12600000" scaled="0"/>
            </a:gradFill>
            <a:ln w="25552" cap="flat">
              <a:noFill/>
              <a:prstDash val="solid"/>
              <a:miter/>
            </a:ln>
          </p:spPr>
          <p:txBody>
            <a:bodyPr rtlCol="0" anchor="ctr"/>
            <a:lstStyle/>
            <a:p>
              <a:endParaRPr lang="en-US"/>
            </a:p>
          </p:txBody>
        </p:sp>
        <p:sp>
          <p:nvSpPr>
            <p:cNvPr id="54" name="Freeform 35">
              <a:extLst>
                <a:ext uri="{FF2B5EF4-FFF2-40B4-BE49-F238E27FC236}">
                  <a16:creationId xmlns:a16="http://schemas.microsoft.com/office/drawing/2014/main" id="{DC0C6717-130D-388E-42B8-A7ABC44A4E59}"/>
                </a:ext>
              </a:extLst>
            </p:cNvPr>
            <p:cNvSpPr/>
            <p:nvPr/>
          </p:nvSpPr>
          <p:spPr>
            <a:xfrm rot="16200000">
              <a:off x="9792907" y="3158032"/>
              <a:ext cx="228572" cy="228573"/>
            </a:xfrm>
            <a:custGeom>
              <a:avLst/>
              <a:gdLst>
                <a:gd name="connsiteX0" fmla="*/ 93351 w 228572"/>
                <a:gd name="connsiteY0" fmla="*/ 186699 h 228573"/>
                <a:gd name="connsiteX1" fmla="*/ 147430 w 228572"/>
                <a:gd name="connsiteY1" fmla="*/ 169440 h 228573"/>
                <a:gd name="connsiteX2" fmla="*/ 201633 w 228572"/>
                <a:gd name="connsiteY2" fmla="*/ 223622 h 228573"/>
                <a:gd name="connsiteX3" fmla="*/ 223621 w 228572"/>
                <a:gd name="connsiteY3" fmla="*/ 224398 h 228573"/>
                <a:gd name="connsiteX4" fmla="*/ 224397 w 228572"/>
                <a:gd name="connsiteY4" fmla="*/ 202410 h 228573"/>
                <a:gd name="connsiteX5" fmla="*/ 223621 w 228572"/>
                <a:gd name="connsiteY5" fmla="*/ 201634 h 228573"/>
                <a:gd name="connsiteX6" fmla="*/ 169439 w 228572"/>
                <a:gd name="connsiteY6" fmla="*/ 147431 h 228573"/>
                <a:gd name="connsiteX7" fmla="*/ 147432 w 228572"/>
                <a:gd name="connsiteY7" fmla="*/ 17268 h 228573"/>
                <a:gd name="connsiteX8" fmla="*/ 17268 w 228572"/>
                <a:gd name="connsiteY8" fmla="*/ 39275 h 228573"/>
                <a:gd name="connsiteX9" fmla="*/ 39275 w 228572"/>
                <a:gd name="connsiteY9" fmla="*/ 169438 h 228573"/>
                <a:gd name="connsiteX10" fmla="*/ 93351 w 228572"/>
                <a:gd name="connsiteY10" fmla="*/ 186699 h 228573"/>
                <a:gd name="connsiteX11" fmla="*/ 93351 w 228572"/>
                <a:gd name="connsiteY11" fmla="*/ 155584 h 228573"/>
                <a:gd name="connsiteX12" fmla="*/ 31121 w 228572"/>
                <a:gd name="connsiteY12" fmla="*/ 93353 h 228573"/>
                <a:gd name="connsiteX13" fmla="*/ 93351 w 228572"/>
                <a:gd name="connsiteY13" fmla="*/ 31122 h 228573"/>
                <a:gd name="connsiteX14" fmla="*/ 155582 w 228572"/>
                <a:gd name="connsiteY14" fmla="*/ 93353 h 228573"/>
                <a:gd name="connsiteX15" fmla="*/ 93351 w 228572"/>
                <a:gd name="connsiteY15" fmla="*/ 155584 h 22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572" h="228573">
                  <a:moveTo>
                    <a:pt x="93351" y="186699"/>
                  </a:moveTo>
                  <a:cubicBezTo>
                    <a:pt x="112737" y="186728"/>
                    <a:pt x="131645" y="180692"/>
                    <a:pt x="147430" y="169440"/>
                  </a:cubicBezTo>
                  <a:lnTo>
                    <a:pt x="201633" y="223622"/>
                  </a:lnTo>
                  <a:cubicBezTo>
                    <a:pt x="207491" y="229908"/>
                    <a:pt x="217336" y="230256"/>
                    <a:pt x="223621" y="224398"/>
                  </a:cubicBezTo>
                  <a:cubicBezTo>
                    <a:pt x="229906" y="218540"/>
                    <a:pt x="230255" y="208697"/>
                    <a:pt x="224397" y="202410"/>
                  </a:cubicBezTo>
                  <a:cubicBezTo>
                    <a:pt x="224148" y="202143"/>
                    <a:pt x="223889" y="201883"/>
                    <a:pt x="223621" y="201634"/>
                  </a:cubicBezTo>
                  <a:lnTo>
                    <a:pt x="169439" y="147431"/>
                  </a:lnTo>
                  <a:cubicBezTo>
                    <a:pt x="199305" y="105411"/>
                    <a:pt x="189452" y="47134"/>
                    <a:pt x="147432" y="17268"/>
                  </a:cubicBezTo>
                  <a:cubicBezTo>
                    <a:pt x="105411" y="-12599"/>
                    <a:pt x="47135" y="-2746"/>
                    <a:pt x="17268" y="39275"/>
                  </a:cubicBezTo>
                  <a:cubicBezTo>
                    <a:pt x="-12599" y="81295"/>
                    <a:pt x="-2746" y="139572"/>
                    <a:pt x="39275" y="169438"/>
                  </a:cubicBezTo>
                  <a:cubicBezTo>
                    <a:pt x="55072" y="180667"/>
                    <a:pt x="73971" y="186699"/>
                    <a:pt x="93351" y="186699"/>
                  </a:cubicBezTo>
                  <a:close/>
                  <a:moveTo>
                    <a:pt x="93351" y="155584"/>
                  </a:moveTo>
                  <a:cubicBezTo>
                    <a:pt x="58983" y="155584"/>
                    <a:pt x="31121" y="127723"/>
                    <a:pt x="31121" y="93353"/>
                  </a:cubicBezTo>
                  <a:cubicBezTo>
                    <a:pt x="31121" y="58983"/>
                    <a:pt x="58983" y="31122"/>
                    <a:pt x="93351" y="31122"/>
                  </a:cubicBezTo>
                  <a:cubicBezTo>
                    <a:pt x="127720" y="31122"/>
                    <a:pt x="155582" y="58983"/>
                    <a:pt x="155582" y="93353"/>
                  </a:cubicBezTo>
                  <a:cubicBezTo>
                    <a:pt x="155582" y="127723"/>
                    <a:pt x="127720" y="155584"/>
                    <a:pt x="93351" y="155584"/>
                  </a:cubicBezTo>
                  <a:close/>
                </a:path>
              </a:pathLst>
            </a:custGeom>
            <a:gradFill>
              <a:gsLst>
                <a:gs pos="100000">
                  <a:srgbClr val="F33776"/>
                </a:gs>
                <a:gs pos="0">
                  <a:srgbClr val="B641B3"/>
                </a:gs>
              </a:gsLst>
              <a:lin ang="8100000" scaled="1"/>
            </a:gradFill>
            <a:ln w="25552" cap="flat">
              <a:noFill/>
              <a:prstDash val="solid"/>
              <a:miter/>
            </a:ln>
          </p:spPr>
          <p:txBody>
            <a:bodyPr rtlCol="0" anchor="ctr"/>
            <a:lstStyle/>
            <a:p>
              <a:endParaRPr lang="en-US"/>
            </a:p>
          </p:txBody>
        </p:sp>
        <p:sp>
          <p:nvSpPr>
            <p:cNvPr id="55" name="Oval 90">
              <a:extLst>
                <a:ext uri="{FF2B5EF4-FFF2-40B4-BE49-F238E27FC236}">
                  <a16:creationId xmlns:a16="http://schemas.microsoft.com/office/drawing/2014/main" id="{CBD4B7D9-39FA-2893-5203-516A17CCA807}"/>
                </a:ext>
                <a:ext uri="{C183D7F6-B498-43B3-948B-1728B52AA6E4}">
                  <adec:decorative xmlns:adec="http://schemas.microsoft.com/office/drawing/2017/decorative" val="1"/>
                </a:ext>
              </a:extLst>
            </p:cNvPr>
            <p:cNvSpPr/>
            <p:nvPr/>
          </p:nvSpPr>
          <p:spPr>
            <a:xfrm>
              <a:off x="9458587" y="3619380"/>
              <a:ext cx="760516" cy="760516"/>
            </a:xfrm>
            <a:prstGeom prst="ellipse">
              <a:avLst/>
            </a:prstGeom>
            <a:solidFill>
              <a:schemeClr val="tx1"/>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grpSp>
      <p:pic>
        <p:nvPicPr>
          <p:cNvPr id="2052" name="Picture 4" descr="Bing Logo">
            <a:extLst>
              <a:ext uri="{FF2B5EF4-FFF2-40B4-BE49-F238E27FC236}">
                <a16:creationId xmlns:a16="http://schemas.microsoft.com/office/drawing/2014/main" id="{858CDBCF-6868-72B1-8065-D08500A6D3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6080" y="6153086"/>
            <a:ext cx="421758" cy="421758"/>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E90F3D3-16F7-FD16-02D7-D661690B0EE3}"/>
              </a:ext>
            </a:extLst>
          </p:cNvPr>
          <p:cNvSpPr txBox="1"/>
          <p:nvPr/>
        </p:nvSpPr>
        <p:spPr>
          <a:xfrm>
            <a:off x="6892174" y="6191928"/>
            <a:ext cx="1053494" cy="307777"/>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latin typeface="Segoe UI Semibold"/>
              </a:rPr>
              <a:t>File Search</a:t>
            </a:r>
            <a:endParaRPr kumimoji="0" lang="en-US" sz="1400" b="0" i="0" u="none" strike="noStrike" kern="1200" cap="none" spc="0" normalizeH="0" baseline="0" noProof="0">
              <a:ln>
                <a:noFill/>
              </a:ln>
              <a:effectLst/>
              <a:uLnTx/>
              <a:uFillTx/>
              <a:latin typeface="Segoe UI Semibold"/>
              <a:ea typeface="+mn-ea"/>
              <a:cs typeface="+mn-cs"/>
            </a:endParaRPr>
          </a:p>
        </p:txBody>
      </p:sp>
      <p:sp>
        <p:nvSpPr>
          <p:cNvPr id="58" name="TextBox 57">
            <a:extLst>
              <a:ext uri="{FF2B5EF4-FFF2-40B4-BE49-F238E27FC236}">
                <a16:creationId xmlns:a16="http://schemas.microsoft.com/office/drawing/2014/main" id="{C7D2051D-49B0-C336-592B-FA8BDA146852}"/>
              </a:ext>
            </a:extLst>
          </p:cNvPr>
          <p:cNvSpPr txBox="1"/>
          <p:nvPr/>
        </p:nvSpPr>
        <p:spPr>
          <a:xfrm>
            <a:off x="4203880" y="6228066"/>
            <a:ext cx="1141659" cy="307777"/>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Bing Search</a:t>
            </a:r>
          </a:p>
        </p:txBody>
      </p:sp>
    </p:spTree>
    <p:extLst>
      <p:ext uri="{BB962C8B-B14F-4D97-AF65-F5344CB8AC3E}">
        <p14:creationId xmlns:p14="http://schemas.microsoft.com/office/powerpoint/2010/main" val="26442962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0567" y="457200"/>
            <a:ext cx="7436998" cy="553998"/>
          </a:xfrm>
        </p:spPr>
        <p:txBody>
          <a:bodyPr/>
          <a:lstStyle/>
          <a:p>
            <a:r>
              <a:rPr lang="en-US">
                <a:cs typeface="Segoe UI"/>
              </a:rPr>
              <a:t>Quatro semanas de aprendizado</a:t>
            </a:r>
            <a:endParaRPr lang="en-US"/>
          </a:p>
        </p:txBody>
      </p:sp>
      <p:sp>
        <p:nvSpPr>
          <p:cNvPr id="5" name="TextBox 4">
            <a:extLst>
              <a:ext uri="{FF2B5EF4-FFF2-40B4-BE49-F238E27FC236}">
                <a16:creationId xmlns:a16="http://schemas.microsoft.com/office/drawing/2014/main" id="{3C0F6033-6267-BF90-C61D-8DBA78E5889B}"/>
              </a:ext>
            </a:extLst>
          </p:cNvPr>
          <p:cNvSpPr txBox="1"/>
          <p:nvPr/>
        </p:nvSpPr>
        <p:spPr>
          <a:xfrm rot="16200000">
            <a:off x="-179820" y="1630876"/>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1</a:t>
            </a:r>
            <a:endParaRPr lang="en-US" sz="2000" err="1"/>
          </a:p>
        </p:txBody>
      </p:sp>
      <p:sp>
        <p:nvSpPr>
          <p:cNvPr id="8" name="Rectangle 7">
            <a:extLst>
              <a:ext uri="{FF2B5EF4-FFF2-40B4-BE49-F238E27FC236}">
                <a16:creationId xmlns:a16="http://schemas.microsoft.com/office/drawing/2014/main" id="{043BD1E3-CBBD-85FE-D11A-9BCB91751AF7}"/>
              </a:ext>
            </a:extLst>
          </p:cNvPr>
          <p:cNvSpPr/>
          <p:nvPr/>
        </p:nvSpPr>
        <p:spPr bwMode="auto">
          <a:xfrm>
            <a:off x="2157388" y="1194170"/>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651CB7-A65E-3B4D-043C-29AFF22B94E3}"/>
              </a:ext>
            </a:extLst>
          </p:cNvPr>
          <p:cNvSpPr/>
          <p:nvPr/>
        </p:nvSpPr>
        <p:spPr bwMode="auto">
          <a:xfrm>
            <a:off x="3692953" y="1194170"/>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A881E47-2844-B99A-7771-0FB2C1E15839}"/>
              </a:ext>
            </a:extLst>
          </p:cNvPr>
          <p:cNvSpPr/>
          <p:nvPr/>
        </p:nvSpPr>
        <p:spPr bwMode="auto">
          <a:xfrm>
            <a:off x="5319626"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C944C8-C609-7795-2DBB-328F3F0546B1}"/>
              </a:ext>
            </a:extLst>
          </p:cNvPr>
          <p:cNvSpPr/>
          <p:nvPr/>
        </p:nvSpPr>
        <p:spPr bwMode="auto">
          <a:xfrm>
            <a:off x="6904886"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C44F135-4E22-22DE-42FD-86548D088EAD}"/>
              </a:ext>
            </a:extLst>
          </p:cNvPr>
          <p:cNvSpPr/>
          <p:nvPr/>
        </p:nvSpPr>
        <p:spPr bwMode="auto">
          <a:xfrm>
            <a:off x="8490147"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62B5D37-6823-16F1-9CEB-3C666F65A8AE}"/>
              </a:ext>
            </a:extLst>
          </p:cNvPr>
          <p:cNvSpPr/>
          <p:nvPr/>
        </p:nvSpPr>
        <p:spPr bwMode="auto">
          <a:xfrm>
            <a:off x="10067124" y="1194170"/>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237B242D-01D6-8454-5B70-3DB9FA6C34ED}"/>
              </a:ext>
            </a:extLst>
          </p:cNvPr>
          <p:cNvSpPr txBox="1"/>
          <p:nvPr/>
        </p:nvSpPr>
        <p:spPr>
          <a:xfrm>
            <a:off x="2204736"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8 </a:t>
            </a:r>
            <a:endParaRPr lang="en-US" sz="1200">
              <a:solidFill>
                <a:srgbClr val="091F2C"/>
              </a:solidFill>
              <a:cs typeface="Segoe UI"/>
            </a:endParaRPr>
          </a:p>
        </p:txBody>
      </p:sp>
      <p:sp>
        <p:nvSpPr>
          <p:cNvPr id="16" name="TextBox 15">
            <a:extLst>
              <a:ext uri="{FF2B5EF4-FFF2-40B4-BE49-F238E27FC236}">
                <a16:creationId xmlns:a16="http://schemas.microsoft.com/office/drawing/2014/main" id="{27E47B20-FB28-0AC5-F322-FC8393826342}"/>
              </a:ext>
            </a:extLst>
          </p:cNvPr>
          <p:cNvSpPr txBox="1"/>
          <p:nvPr/>
        </p:nvSpPr>
        <p:spPr>
          <a:xfrm>
            <a:off x="3786714"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9</a:t>
            </a:r>
          </a:p>
        </p:txBody>
      </p:sp>
      <p:sp>
        <p:nvSpPr>
          <p:cNvPr id="18" name="TextBox 17">
            <a:extLst>
              <a:ext uri="{FF2B5EF4-FFF2-40B4-BE49-F238E27FC236}">
                <a16:creationId xmlns:a16="http://schemas.microsoft.com/office/drawing/2014/main" id="{11908D6C-639F-D781-1AEE-3A2A0F55C650}"/>
              </a:ext>
            </a:extLst>
          </p:cNvPr>
          <p:cNvSpPr txBox="1"/>
          <p:nvPr/>
        </p:nvSpPr>
        <p:spPr>
          <a:xfrm>
            <a:off x="5360409"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10</a:t>
            </a:r>
          </a:p>
        </p:txBody>
      </p:sp>
      <p:sp>
        <p:nvSpPr>
          <p:cNvPr id="19" name="TextBox 18">
            <a:extLst>
              <a:ext uri="{FF2B5EF4-FFF2-40B4-BE49-F238E27FC236}">
                <a16:creationId xmlns:a16="http://schemas.microsoft.com/office/drawing/2014/main" id="{D56530AE-E561-87D6-F469-187B97A121C2}"/>
              </a:ext>
            </a:extLst>
          </p:cNvPr>
          <p:cNvSpPr txBox="1"/>
          <p:nvPr/>
        </p:nvSpPr>
        <p:spPr>
          <a:xfrm>
            <a:off x="6942387"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11</a:t>
            </a:r>
          </a:p>
        </p:txBody>
      </p:sp>
      <p:sp>
        <p:nvSpPr>
          <p:cNvPr id="20" name="TextBox 19">
            <a:extLst>
              <a:ext uri="{FF2B5EF4-FFF2-40B4-BE49-F238E27FC236}">
                <a16:creationId xmlns:a16="http://schemas.microsoft.com/office/drawing/2014/main" id="{47DB5A51-3AA2-0D6F-9DBF-623F3B92BB02}"/>
              </a:ext>
            </a:extLst>
          </p:cNvPr>
          <p:cNvSpPr txBox="1"/>
          <p:nvPr/>
        </p:nvSpPr>
        <p:spPr>
          <a:xfrm>
            <a:off x="8540930"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12</a:t>
            </a:r>
          </a:p>
        </p:txBody>
      </p:sp>
      <p:sp>
        <p:nvSpPr>
          <p:cNvPr id="21" name="TextBox 20">
            <a:extLst>
              <a:ext uri="{FF2B5EF4-FFF2-40B4-BE49-F238E27FC236}">
                <a16:creationId xmlns:a16="http://schemas.microsoft.com/office/drawing/2014/main" id="{D3C7F0B7-DFF7-3279-76C5-66C77542ECA8}"/>
              </a:ext>
            </a:extLst>
          </p:cNvPr>
          <p:cNvSpPr txBox="1"/>
          <p:nvPr/>
        </p:nvSpPr>
        <p:spPr>
          <a:xfrm>
            <a:off x="10114625"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13</a:t>
            </a:r>
          </a:p>
        </p:txBody>
      </p:sp>
      <p:sp>
        <p:nvSpPr>
          <p:cNvPr id="24" name="TextBox 23">
            <a:extLst>
              <a:ext uri="{FF2B5EF4-FFF2-40B4-BE49-F238E27FC236}">
                <a16:creationId xmlns:a16="http://schemas.microsoft.com/office/drawing/2014/main" id="{16F01A00-9231-7F10-9B12-812DA6028059}"/>
              </a:ext>
            </a:extLst>
          </p:cNvPr>
          <p:cNvSpPr txBox="1"/>
          <p:nvPr/>
        </p:nvSpPr>
        <p:spPr>
          <a:xfrm>
            <a:off x="2920353" y="124961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5" name="TextBox 24">
            <a:extLst>
              <a:ext uri="{FF2B5EF4-FFF2-40B4-BE49-F238E27FC236}">
                <a16:creationId xmlns:a16="http://schemas.microsoft.com/office/drawing/2014/main" id="{FE5EA056-2F22-1628-953E-372399B7331D}"/>
              </a:ext>
            </a:extLst>
          </p:cNvPr>
          <p:cNvSpPr txBox="1"/>
          <p:nvPr/>
        </p:nvSpPr>
        <p:spPr>
          <a:xfrm>
            <a:off x="4195875"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6" name="TextBox 25">
            <a:extLst>
              <a:ext uri="{FF2B5EF4-FFF2-40B4-BE49-F238E27FC236}">
                <a16:creationId xmlns:a16="http://schemas.microsoft.com/office/drawing/2014/main" id="{D6426EA6-2FED-C261-830D-9F7EBB27117A}"/>
              </a:ext>
            </a:extLst>
          </p:cNvPr>
          <p:cNvSpPr txBox="1"/>
          <p:nvPr/>
        </p:nvSpPr>
        <p:spPr>
          <a:xfrm>
            <a:off x="5802701"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 name="TextBox 26">
            <a:extLst>
              <a:ext uri="{FF2B5EF4-FFF2-40B4-BE49-F238E27FC236}">
                <a16:creationId xmlns:a16="http://schemas.microsoft.com/office/drawing/2014/main" id="{6098EF25-5F9F-2786-FFCF-E2D9E48BBE4D}"/>
              </a:ext>
            </a:extLst>
          </p:cNvPr>
          <p:cNvSpPr txBox="1"/>
          <p:nvPr/>
        </p:nvSpPr>
        <p:spPr>
          <a:xfrm>
            <a:off x="7351549"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8" name="TextBox 27">
            <a:extLst>
              <a:ext uri="{FF2B5EF4-FFF2-40B4-BE49-F238E27FC236}">
                <a16:creationId xmlns:a16="http://schemas.microsoft.com/office/drawing/2014/main" id="{69669B8C-3651-6DAB-30F6-04E44FCE4347}"/>
              </a:ext>
            </a:extLst>
          </p:cNvPr>
          <p:cNvSpPr txBox="1"/>
          <p:nvPr/>
        </p:nvSpPr>
        <p:spPr>
          <a:xfrm>
            <a:off x="8950092"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9" name="TextBox 28">
            <a:extLst>
              <a:ext uri="{FF2B5EF4-FFF2-40B4-BE49-F238E27FC236}">
                <a16:creationId xmlns:a16="http://schemas.microsoft.com/office/drawing/2014/main" id="{FDC9E2EB-A200-4477-FA3E-2660AA560FA6}"/>
              </a:ext>
            </a:extLst>
          </p:cNvPr>
          <p:cNvSpPr txBox="1"/>
          <p:nvPr/>
        </p:nvSpPr>
        <p:spPr>
          <a:xfrm>
            <a:off x="10523788"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30" name="TextBox 29">
            <a:extLst>
              <a:ext uri="{FF2B5EF4-FFF2-40B4-BE49-F238E27FC236}">
                <a16:creationId xmlns:a16="http://schemas.microsoft.com/office/drawing/2014/main" id="{8E9B3887-25AC-840B-2C9F-8C7A219866F2}"/>
              </a:ext>
            </a:extLst>
          </p:cNvPr>
          <p:cNvSpPr txBox="1"/>
          <p:nvPr/>
        </p:nvSpPr>
        <p:spPr>
          <a:xfrm>
            <a:off x="2221301" y="1545242"/>
            <a:ext cx="1421849" cy="29123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rgbClr val="07641D"/>
                </a:solidFill>
                <a:cs typeface="Segoe UI"/>
              </a:rPr>
              <a:t>Bem-vindo! 🇧🇷</a:t>
            </a:r>
          </a:p>
        </p:txBody>
      </p:sp>
      <p:sp>
        <p:nvSpPr>
          <p:cNvPr id="31" name="TextBox 30">
            <a:extLst>
              <a:ext uri="{FF2B5EF4-FFF2-40B4-BE49-F238E27FC236}">
                <a16:creationId xmlns:a16="http://schemas.microsoft.com/office/drawing/2014/main" id="{2E97C846-3149-D146-B450-B60555BA0BE6}"/>
              </a:ext>
            </a:extLst>
          </p:cNvPr>
          <p:cNvSpPr txBox="1"/>
          <p:nvPr/>
        </p:nvSpPr>
        <p:spPr>
          <a:xfrm>
            <a:off x="3794996" y="1553525"/>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Azure AI Agent</a:t>
            </a:r>
          </a:p>
          <a:p>
            <a:pPr>
              <a:lnSpc>
                <a:spcPct val="150000"/>
              </a:lnSpc>
            </a:pPr>
            <a:r>
              <a:rPr lang="en-US" sz="1400" b="1" err="1">
                <a:cs typeface="Segoe UI"/>
              </a:rPr>
              <a:t>Java Agents</a:t>
            </a:r>
          </a:p>
          <a:p>
            <a:pPr>
              <a:lnSpc>
                <a:spcPct val="150000"/>
              </a:lnSpc>
            </a:pPr>
            <a:endParaRPr lang="en-US" sz="1400" b="1" err="1">
              <a:cs typeface="Segoe UI"/>
            </a:endParaRPr>
          </a:p>
        </p:txBody>
      </p:sp>
      <p:sp>
        <p:nvSpPr>
          <p:cNvPr id="32" name="TextBox 31">
            <a:extLst>
              <a:ext uri="{FF2B5EF4-FFF2-40B4-BE49-F238E27FC236}">
                <a16:creationId xmlns:a16="http://schemas.microsoft.com/office/drawing/2014/main" id="{18FC59F9-44DD-BFC5-F05D-3BF2DCC102D5}"/>
              </a:ext>
            </a:extLst>
          </p:cNvPr>
          <p:cNvSpPr txBox="1"/>
          <p:nvPr/>
        </p:nvSpPr>
        <p:spPr>
          <a:xfrm>
            <a:off x="5443235" y="1553525"/>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solidFill>
                  <a:srgbClr val="07641D"/>
                </a:solidFill>
                <a:cs typeface="Segoe UI"/>
              </a:rPr>
              <a:t>Agentes (Py) </a:t>
            </a:r>
            <a:r>
              <a:rPr lang="en-US" sz="1400" b="1">
                <a:solidFill>
                  <a:srgbClr val="07641D"/>
                </a:solidFill>
                <a:cs typeface="Segoe UI"/>
              </a:rPr>
              <a:t>🇧🇷</a:t>
            </a:r>
            <a:endParaRPr lang="en-US" sz="1400" b="1" err="1">
              <a:solidFill>
                <a:srgbClr val="07641D"/>
              </a:solidFill>
              <a:cs typeface="Segoe UI"/>
            </a:endParaRPr>
          </a:p>
          <a:p>
            <a:pPr>
              <a:lnSpc>
                <a:spcPct val="150000"/>
              </a:lnSpc>
            </a:pPr>
            <a:r>
              <a:rPr lang="en-US" sz="1400" b="1" err="1">
                <a:cs typeface="Segoe UI"/>
              </a:rPr>
              <a:t>M 365 Copilots</a:t>
            </a:r>
          </a:p>
          <a:p>
            <a:pPr>
              <a:lnSpc>
                <a:spcPct val="150000"/>
              </a:lnSpc>
            </a:pPr>
            <a:r>
              <a:rPr lang="en-US" sz="1400" b="1" err="1">
                <a:cs typeface="Segoe UI"/>
              </a:rPr>
              <a:t>.NET Agents</a:t>
            </a:r>
          </a:p>
        </p:txBody>
      </p:sp>
      <p:sp>
        <p:nvSpPr>
          <p:cNvPr id="33" name="TextBox 32">
            <a:extLst>
              <a:ext uri="{FF2B5EF4-FFF2-40B4-BE49-F238E27FC236}">
                <a16:creationId xmlns:a16="http://schemas.microsoft.com/office/drawing/2014/main" id="{1E97E7B4-C3AD-F3A5-F083-A21709446D87}"/>
              </a:ext>
            </a:extLst>
          </p:cNvPr>
          <p:cNvSpPr txBox="1"/>
          <p:nvPr/>
        </p:nvSpPr>
        <p:spPr>
          <a:xfrm>
            <a:off x="6987576"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68" name="Rectangle 67">
            <a:extLst>
              <a:ext uri="{FF2B5EF4-FFF2-40B4-BE49-F238E27FC236}">
                <a16:creationId xmlns:a16="http://schemas.microsoft.com/office/drawing/2014/main" id="{F4221372-8BD8-CC97-9955-ADBD28B3B58F}"/>
              </a:ext>
            </a:extLst>
          </p:cNvPr>
          <p:cNvSpPr/>
          <p:nvPr/>
        </p:nvSpPr>
        <p:spPr bwMode="auto">
          <a:xfrm>
            <a:off x="550561" y="1194168"/>
            <a:ext cx="1611225" cy="1362914"/>
          </a:xfrm>
          <a:prstGeom prst="rect">
            <a:avLst/>
          </a:prstGeom>
          <a:solidFill>
            <a:srgbClr val="FFF6DE"/>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9" name="TextBox 68">
            <a:extLst>
              <a:ext uri="{FF2B5EF4-FFF2-40B4-BE49-F238E27FC236}">
                <a16:creationId xmlns:a16="http://schemas.microsoft.com/office/drawing/2014/main" id="{5A5C7E25-E860-962F-5B81-1D97A41B6FD8}"/>
              </a:ext>
            </a:extLst>
          </p:cNvPr>
          <p:cNvSpPr txBox="1"/>
          <p:nvPr/>
        </p:nvSpPr>
        <p:spPr>
          <a:xfrm>
            <a:off x="597909" y="119108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7 </a:t>
            </a:r>
            <a:endParaRPr lang="en-US" sz="1200">
              <a:solidFill>
                <a:schemeClr val="tx1">
                  <a:lumMod val="65000"/>
                </a:schemeClr>
              </a:solidFill>
              <a:cs typeface="Segoe UI"/>
            </a:endParaRPr>
          </a:p>
        </p:txBody>
      </p:sp>
      <p:sp>
        <p:nvSpPr>
          <p:cNvPr id="70" name="TextBox 69">
            <a:extLst>
              <a:ext uri="{FF2B5EF4-FFF2-40B4-BE49-F238E27FC236}">
                <a16:creationId xmlns:a16="http://schemas.microsoft.com/office/drawing/2014/main" id="{7EB9A1E0-4EA6-47B6-0E20-CE816CFAC17F}"/>
              </a:ext>
            </a:extLst>
          </p:cNvPr>
          <p:cNvSpPr txBox="1"/>
          <p:nvPr/>
        </p:nvSpPr>
        <p:spPr>
          <a:xfrm>
            <a:off x="1363222" y="124961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3" name="TextBox 2">
            <a:extLst>
              <a:ext uri="{FF2B5EF4-FFF2-40B4-BE49-F238E27FC236}">
                <a16:creationId xmlns:a16="http://schemas.microsoft.com/office/drawing/2014/main" id="{F387931B-CB7C-2DCE-7C49-050758BCA1E2}"/>
              </a:ext>
            </a:extLst>
          </p:cNvPr>
          <p:cNvSpPr txBox="1"/>
          <p:nvPr/>
        </p:nvSpPr>
        <p:spPr>
          <a:xfrm>
            <a:off x="8584604"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4" name="TextBox 3">
            <a:extLst>
              <a:ext uri="{FF2B5EF4-FFF2-40B4-BE49-F238E27FC236}">
                <a16:creationId xmlns:a16="http://schemas.microsoft.com/office/drawing/2014/main" id="{432F29F6-B333-F931-8ECD-FD1984EC56F7}"/>
              </a:ext>
            </a:extLst>
          </p:cNvPr>
          <p:cNvSpPr txBox="1"/>
          <p:nvPr/>
        </p:nvSpPr>
        <p:spPr>
          <a:xfrm>
            <a:off x="10189584"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33" name="TextBox 232">
            <a:extLst>
              <a:ext uri="{FF2B5EF4-FFF2-40B4-BE49-F238E27FC236}">
                <a16:creationId xmlns:a16="http://schemas.microsoft.com/office/drawing/2014/main" id="{7659E1AA-AEC1-558F-E170-EA4E845CAE44}"/>
              </a:ext>
            </a:extLst>
          </p:cNvPr>
          <p:cNvSpPr txBox="1"/>
          <p:nvPr/>
        </p:nvSpPr>
        <p:spPr>
          <a:xfrm rot="16200000">
            <a:off x="-177330" y="2990368"/>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2</a:t>
            </a:r>
            <a:endParaRPr lang="en-US" sz="2000" err="1"/>
          </a:p>
        </p:txBody>
      </p:sp>
      <p:sp>
        <p:nvSpPr>
          <p:cNvPr id="234" name="Rectangle 233">
            <a:extLst>
              <a:ext uri="{FF2B5EF4-FFF2-40B4-BE49-F238E27FC236}">
                <a16:creationId xmlns:a16="http://schemas.microsoft.com/office/drawing/2014/main" id="{37366A6E-B6C4-4A09-D1A6-A71BE95878B8}"/>
              </a:ext>
            </a:extLst>
          </p:cNvPr>
          <p:cNvSpPr/>
          <p:nvPr/>
        </p:nvSpPr>
        <p:spPr bwMode="auto">
          <a:xfrm>
            <a:off x="2159878" y="2553662"/>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23E19C60-6300-6D81-3D5C-DB68EE6F016A}"/>
              </a:ext>
            </a:extLst>
          </p:cNvPr>
          <p:cNvSpPr/>
          <p:nvPr/>
        </p:nvSpPr>
        <p:spPr bwMode="auto">
          <a:xfrm>
            <a:off x="3695443" y="2553662"/>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0AEB9CEB-5F26-2740-3D41-2B9A9C4F06A0}"/>
              </a:ext>
            </a:extLst>
          </p:cNvPr>
          <p:cNvSpPr/>
          <p:nvPr/>
        </p:nvSpPr>
        <p:spPr bwMode="auto">
          <a:xfrm>
            <a:off x="5322116"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C853990E-82E7-A58D-B3F1-1F3AF678243D}"/>
              </a:ext>
            </a:extLst>
          </p:cNvPr>
          <p:cNvSpPr/>
          <p:nvPr/>
        </p:nvSpPr>
        <p:spPr bwMode="auto">
          <a:xfrm>
            <a:off x="6907376"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03394A0-C6C3-7A3A-BE68-A45E8AA4730D}"/>
              </a:ext>
            </a:extLst>
          </p:cNvPr>
          <p:cNvSpPr/>
          <p:nvPr/>
        </p:nvSpPr>
        <p:spPr bwMode="auto">
          <a:xfrm>
            <a:off x="8492637"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4F53DD89-4225-3B52-19A2-C4856C68B310}"/>
              </a:ext>
            </a:extLst>
          </p:cNvPr>
          <p:cNvSpPr/>
          <p:nvPr/>
        </p:nvSpPr>
        <p:spPr bwMode="auto">
          <a:xfrm>
            <a:off x="10069614" y="2553662"/>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40" name="TextBox 239">
            <a:extLst>
              <a:ext uri="{FF2B5EF4-FFF2-40B4-BE49-F238E27FC236}">
                <a16:creationId xmlns:a16="http://schemas.microsoft.com/office/drawing/2014/main" id="{47E48225-F55C-4969-C59B-ADD1E6B91429}"/>
              </a:ext>
            </a:extLst>
          </p:cNvPr>
          <p:cNvSpPr txBox="1"/>
          <p:nvPr/>
        </p:nvSpPr>
        <p:spPr>
          <a:xfrm>
            <a:off x="2207226"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15 </a:t>
            </a:r>
            <a:endParaRPr lang="en-US" sz="1200">
              <a:solidFill>
                <a:srgbClr val="091F2C"/>
              </a:solidFill>
              <a:cs typeface="Segoe UI"/>
            </a:endParaRPr>
          </a:p>
        </p:txBody>
      </p:sp>
      <p:sp>
        <p:nvSpPr>
          <p:cNvPr id="241" name="TextBox 240">
            <a:extLst>
              <a:ext uri="{FF2B5EF4-FFF2-40B4-BE49-F238E27FC236}">
                <a16:creationId xmlns:a16="http://schemas.microsoft.com/office/drawing/2014/main" id="{E319D070-D11B-E1AB-FC41-7F5655B73425}"/>
              </a:ext>
            </a:extLst>
          </p:cNvPr>
          <p:cNvSpPr txBox="1"/>
          <p:nvPr/>
        </p:nvSpPr>
        <p:spPr>
          <a:xfrm>
            <a:off x="3789204"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16</a:t>
            </a:r>
          </a:p>
        </p:txBody>
      </p:sp>
      <p:sp>
        <p:nvSpPr>
          <p:cNvPr id="242" name="TextBox 241">
            <a:extLst>
              <a:ext uri="{FF2B5EF4-FFF2-40B4-BE49-F238E27FC236}">
                <a16:creationId xmlns:a16="http://schemas.microsoft.com/office/drawing/2014/main" id="{A895C1EB-A3D2-3A00-D769-F51DA84A9517}"/>
              </a:ext>
            </a:extLst>
          </p:cNvPr>
          <p:cNvSpPr txBox="1"/>
          <p:nvPr/>
        </p:nvSpPr>
        <p:spPr>
          <a:xfrm>
            <a:off x="5362899"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17</a:t>
            </a:r>
          </a:p>
        </p:txBody>
      </p:sp>
      <p:sp>
        <p:nvSpPr>
          <p:cNvPr id="243" name="TextBox 242">
            <a:extLst>
              <a:ext uri="{FF2B5EF4-FFF2-40B4-BE49-F238E27FC236}">
                <a16:creationId xmlns:a16="http://schemas.microsoft.com/office/drawing/2014/main" id="{F2BC157E-449F-02D5-A50D-BBA01F500A38}"/>
              </a:ext>
            </a:extLst>
          </p:cNvPr>
          <p:cNvSpPr txBox="1"/>
          <p:nvPr/>
        </p:nvSpPr>
        <p:spPr>
          <a:xfrm>
            <a:off x="6944877"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18</a:t>
            </a:r>
          </a:p>
        </p:txBody>
      </p:sp>
      <p:sp>
        <p:nvSpPr>
          <p:cNvPr id="244" name="TextBox 243">
            <a:extLst>
              <a:ext uri="{FF2B5EF4-FFF2-40B4-BE49-F238E27FC236}">
                <a16:creationId xmlns:a16="http://schemas.microsoft.com/office/drawing/2014/main" id="{781C8F8D-CBBE-5F85-F2E4-FAD1056DF54D}"/>
              </a:ext>
            </a:extLst>
          </p:cNvPr>
          <p:cNvSpPr txBox="1"/>
          <p:nvPr/>
        </p:nvSpPr>
        <p:spPr>
          <a:xfrm>
            <a:off x="8543420"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19</a:t>
            </a:r>
          </a:p>
        </p:txBody>
      </p:sp>
      <p:sp>
        <p:nvSpPr>
          <p:cNvPr id="245" name="TextBox 244">
            <a:extLst>
              <a:ext uri="{FF2B5EF4-FFF2-40B4-BE49-F238E27FC236}">
                <a16:creationId xmlns:a16="http://schemas.microsoft.com/office/drawing/2014/main" id="{469A1BE0-FA91-272F-F8AC-DE5467AA62F3}"/>
              </a:ext>
            </a:extLst>
          </p:cNvPr>
          <p:cNvSpPr txBox="1"/>
          <p:nvPr/>
        </p:nvSpPr>
        <p:spPr>
          <a:xfrm>
            <a:off x="10117115"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20</a:t>
            </a:r>
          </a:p>
        </p:txBody>
      </p:sp>
      <p:sp>
        <p:nvSpPr>
          <p:cNvPr id="246" name="TextBox 245">
            <a:extLst>
              <a:ext uri="{FF2B5EF4-FFF2-40B4-BE49-F238E27FC236}">
                <a16:creationId xmlns:a16="http://schemas.microsoft.com/office/drawing/2014/main" id="{6D6D214B-8B13-788D-9295-ED670984C104}"/>
              </a:ext>
            </a:extLst>
          </p:cNvPr>
          <p:cNvSpPr txBox="1"/>
          <p:nvPr/>
        </p:nvSpPr>
        <p:spPr>
          <a:xfrm>
            <a:off x="2922843" y="2609111"/>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47" name="TextBox 246">
            <a:extLst>
              <a:ext uri="{FF2B5EF4-FFF2-40B4-BE49-F238E27FC236}">
                <a16:creationId xmlns:a16="http://schemas.microsoft.com/office/drawing/2014/main" id="{D20E03E9-23BD-EE52-E619-B59A125F9749}"/>
              </a:ext>
            </a:extLst>
          </p:cNvPr>
          <p:cNvSpPr txBox="1"/>
          <p:nvPr/>
        </p:nvSpPr>
        <p:spPr>
          <a:xfrm>
            <a:off x="4198365"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48" name="TextBox 247">
            <a:extLst>
              <a:ext uri="{FF2B5EF4-FFF2-40B4-BE49-F238E27FC236}">
                <a16:creationId xmlns:a16="http://schemas.microsoft.com/office/drawing/2014/main" id="{4FE04714-8A65-875A-5345-BF40423D8EDE}"/>
              </a:ext>
            </a:extLst>
          </p:cNvPr>
          <p:cNvSpPr txBox="1"/>
          <p:nvPr/>
        </p:nvSpPr>
        <p:spPr>
          <a:xfrm>
            <a:off x="5805191"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49" name="TextBox 248">
            <a:extLst>
              <a:ext uri="{FF2B5EF4-FFF2-40B4-BE49-F238E27FC236}">
                <a16:creationId xmlns:a16="http://schemas.microsoft.com/office/drawing/2014/main" id="{F84E0E95-F561-EF46-C4BD-BC35E0BCAB9F}"/>
              </a:ext>
            </a:extLst>
          </p:cNvPr>
          <p:cNvSpPr txBox="1"/>
          <p:nvPr/>
        </p:nvSpPr>
        <p:spPr>
          <a:xfrm>
            <a:off x="7354039"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50" name="TextBox 249">
            <a:extLst>
              <a:ext uri="{FF2B5EF4-FFF2-40B4-BE49-F238E27FC236}">
                <a16:creationId xmlns:a16="http://schemas.microsoft.com/office/drawing/2014/main" id="{AF0C034A-8C74-9A2B-A50C-E78B1F327829}"/>
              </a:ext>
            </a:extLst>
          </p:cNvPr>
          <p:cNvSpPr txBox="1"/>
          <p:nvPr/>
        </p:nvSpPr>
        <p:spPr>
          <a:xfrm>
            <a:off x="8952582"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51" name="TextBox 250">
            <a:extLst>
              <a:ext uri="{FF2B5EF4-FFF2-40B4-BE49-F238E27FC236}">
                <a16:creationId xmlns:a16="http://schemas.microsoft.com/office/drawing/2014/main" id="{E6782BBA-732B-63E1-E77D-EA1B8387AAB8}"/>
              </a:ext>
            </a:extLst>
          </p:cNvPr>
          <p:cNvSpPr txBox="1"/>
          <p:nvPr/>
        </p:nvSpPr>
        <p:spPr>
          <a:xfrm>
            <a:off x="10526278"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252" name="TextBox 251">
            <a:extLst>
              <a:ext uri="{FF2B5EF4-FFF2-40B4-BE49-F238E27FC236}">
                <a16:creationId xmlns:a16="http://schemas.microsoft.com/office/drawing/2014/main" id="{D9F752AA-8C7C-41DD-4C29-176DBE277035}"/>
              </a:ext>
            </a:extLst>
          </p:cNvPr>
          <p:cNvSpPr txBox="1"/>
          <p:nvPr/>
        </p:nvSpPr>
        <p:spPr>
          <a:xfrm>
            <a:off x="2223791" y="2904734"/>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JS Agents</a:t>
            </a:r>
          </a:p>
          <a:p>
            <a:pPr>
              <a:lnSpc>
                <a:spcPct val="150000"/>
              </a:lnSpc>
            </a:pPr>
            <a:r>
              <a:rPr lang="en-US" sz="1400" b="1">
                <a:cs typeface="Segoe UI"/>
              </a:rPr>
              <a:t>AutoGen</a:t>
            </a:r>
          </a:p>
          <a:p>
            <a:pPr>
              <a:lnSpc>
                <a:spcPct val="150000"/>
              </a:lnSpc>
            </a:pPr>
            <a:r>
              <a:rPr lang="en-US" sz="1400" b="1">
                <a:cs typeface="Segoe UI"/>
              </a:rPr>
              <a:t>.NET Agents</a:t>
            </a:r>
          </a:p>
        </p:txBody>
      </p:sp>
      <p:sp>
        <p:nvSpPr>
          <p:cNvPr id="253" name="TextBox 252">
            <a:extLst>
              <a:ext uri="{FF2B5EF4-FFF2-40B4-BE49-F238E27FC236}">
                <a16:creationId xmlns:a16="http://schemas.microsoft.com/office/drawing/2014/main" id="{A66CC80E-90D4-F9B1-796C-476D422001E8}"/>
              </a:ext>
            </a:extLst>
          </p:cNvPr>
          <p:cNvSpPr txBox="1"/>
          <p:nvPr/>
        </p:nvSpPr>
        <p:spPr>
          <a:xfrm>
            <a:off x="3797486" y="2913017"/>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Cosmos DB</a:t>
            </a:r>
          </a:p>
          <a:p>
            <a:pPr>
              <a:lnSpc>
                <a:spcPct val="150000"/>
              </a:lnSpc>
            </a:pPr>
            <a:r>
              <a:rPr lang="en-US" sz="1400" b="1">
                <a:cs typeface="Segoe UI"/>
              </a:rPr>
              <a:t>Copilot Studio</a:t>
            </a:r>
          </a:p>
          <a:p>
            <a:pPr>
              <a:lnSpc>
                <a:spcPct val="150000"/>
              </a:lnSpc>
            </a:pPr>
            <a:r>
              <a:rPr lang="en-US" sz="1400" b="1" err="1">
                <a:cs typeface="Segoe UI"/>
              </a:rPr>
              <a:t>Azure AI Models</a:t>
            </a:r>
          </a:p>
        </p:txBody>
      </p:sp>
      <p:sp>
        <p:nvSpPr>
          <p:cNvPr id="254" name="TextBox 253">
            <a:extLst>
              <a:ext uri="{FF2B5EF4-FFF2-40B4-BE49-F238E27FC236}">
                <a16:creationId xmlns:a16="http://schemas.microsoft.com/office/drawing/2014/main" id="{85CF89A3-665E-B07D-CB97-F7E9785438B5}"/>
              </a:ext>
            </a:extLst>
          </p:cNvPr>
          <p:cNvSpPr txBox="1"/>
          <p:nvPr/>
        </p:nvSpPr>
        <p:spPr>
          <a:xfrm>
            <a:off x="5389081" y="2913017"/>
            <a:ext cx="1627790"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solidFill>
                  <a:srgbClr val="07641D"/>
                </a:solidFill>
                <a:cs typeface="Segoe UI"/>
              </a:rPr>
              <a:t>Agentes (JS) </a:t>
            </a:r>
            <a:r>
              <a:rPr lang="en-US" sz="1400" b="1">
                <a:solidFill>
                  <a:srgbClr val="07641D"/>
                </a:solidFill>
                <a:cs typeface="Segoe UI"/>
              </a:rPr>
              <a:t>🇧🇷</a:t>
            </a:r>
            <a:endParaRPr lang="en-US" sz="1400" b="1" err="1">
              <a:solidFill>
                <a:srgbClr val="07641D"/>
              </a:solidFill>
              <a:cs typeface="Segoe UI"/>
            </a:endParaRPr>
          </a:p>
          <a:p>
            <a:pPr>
              <a:lnSpc>
                <a:spcPct val="150000"/>
              </a:lnSpc>
            </a:pPr>
            <a:r>
              <a:rPr lang="en-US" sz="1400" b="1" err="1">
                <a:cs typeface="Segoe UI"/>
              </a:rPr>
              <a:t>Langchain4J</a:t>
            </a:r>
          </a:p>
          <a:p>
            <a:pPr>
              <a:lnSpc>
                <a:spcPct val="150000"/>
              </a:lnSpc>
            </a:pPr>
            <a:r>
              <a:rPr lang="en-US" sz="1400" b="1" err="1">
                <a:cs typeface="Segoe UI"/>
              </a:rPr>
              <a:t>Agentic Voice</a:t>
            </a:r>
          </a:p>
        </p:txBody>
      </p:sp>
      <p:sp>
        <p:nvSpPr>
          <p:cNvPr id="255" name="TextBox 254">
            <a:extLst>
              <a:ext uri="{FF2B5EF4-FFF2-40B4-BE49-F238E27FC236}">
                <a16:creationId xmlns:a16="http://schemas.microsoft.com/office/drawing/2014/main" id="{32AA13E1-C167-926F-44F0-E224F8F8B555}"/>
              </a:ext>
            </a:extLst>
          </p:cNvPr>
          <p:cNvSpPr txBox="1"/>
          <p:nvPr/>
        </p:nvSpPr>
        <p:spPr>
          <a:xfrm>
            <a:off x="6990066"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56" name="Rectangle 255">
            <a:extLst>
              <a:ext uri="{FF2B5EF4-FFF2-40B4-BE49-F238E27FC236}">
                <a16:creationId xmlns:a16="http://schemas.microsoft.com/office/drawing/2014/main" id="{3C71C595-0C14-0649-D17B-319D6242A035}"/>
              </a:ext>
            </a:extLst>
          </p:cNvPr>
          <p:cNvSpPr/>
          <p:nvPr/>
        </p:nvSpPr>
        <p:spPr bwMode="auto">
          <a:xfrm>
            <a:off x="553051" y="2553660"/>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57" name="TextBox 256">
            <a:extLst>
              <a:ext uri="{FF2B5EF4-FFF2-40B4-BE49-F238E27FC236}">
                <a16:creationId xmlns:a16="http://schemas.microsoft.com/office/drawing/2014/main" id="{574810E1-54FD-1A4E-766C-19BB5FCBC8BB}"/>
              </a:ext>
            </a:extLst>
          </p:cNvPr>
          <p:cNvSpPr txBox="1"/>
          <p:nvPr/>
        </p:nvSpPr>
        <p:spPr>
          <a:xfrm>
            <a:off x="600399" y="25505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14 </a:t>
            </a:r>
            <a:endParaRPr lang="en-US" sz="1200">
              <a:solidFill>
                <a:schemeClr val="tx1">
                  <a:lumMod val="65000"/>
                </a:schemeClr>
              </a:solidFill>
              <a:cs typeface="Segoe UI"/>
            </a:endParaRPr>
          </a:p>
        </p:txBody>
      </p:sp>
      <p:sp>
        <p:nvSpPr>
          <p:cNvPr id="258" name="TextBox 257">
            <a:extLst>
              <a:ext uri="{FF2B5EF4-FFF2-40B4-BE49-F238E27FC236}">
                <a16:creationId xmlns:a16="http://schemas.microsoft.com/office/drawing/2014/main" id="{6F693437-76B9-F59B-172B-CEC9E751440E}"/>
              </a:ext>
            </a:extLst>
          </p:cNvPr>
          <p:cNvSpPr txBox="1"/>
          <p:nvPr/>
        </p:nvSpPr>
        <p:spPr>
          <a:xfrm>
            <a:off x="1365712" y="260910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259" name="TextBox 258">
            <a:extLst>
              <a:ext uri="{FF2B5EF4-FFF2-40B4-BE49-F238E27FC236}">
                <a16:creationId xmlns:a16="http://schemas.microsoft.com/office/drawing/2014/main" id="{A3F40C04-CCAD-61CA-28CB-04D699BD4642}"/>
              </a:ext>
            </a:extLst>
          </p:cNvPr>
          <p:cNvSpPr txBox="1"/>
          <p:nvPr/>
        </p:nvSpPr>
        <p:spPr>
          <a:xfrm>
            <a:off x="8587094"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60" name="TextBox 259">
            <a:extLst>
              <a:ext uri="{FF2B5EF4-FFF2-40B4-BE49-F238E27FC236}">
                <a16:creationId xmlns:a16="http://schemas.microsoft.com/office/drawing/2014/main" id="{B866844A-09A3-3854-D0A5-52B85F865FB0}"/>
              </a:ext>
            </a:extLst>
          </p:cNvPr>
          <p:cNvSpPr txBox="1"/>
          <p:nvPr/>
        </p:nvSpPr>
        <p:spPr>
          <a:xfrm>
            <a:off x="10192074"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61" name="TextBox 260">
            <a:extLst>
              <a:ext uri="{FF2B5EF4-FFF2-40B4-BE49-F238E27FC236}">
                <a16:creationId xmlns:a16="http://schemas.microsoft.com/office/drawing/2014/main" id="{0BBB4C6B-48D2-3104-B76A-9AF3BF669B05}"/>
              </a:ext>
            </a:extLst>
          </p:cNvPr>
          <p:cNvSpPr txBox="1"/>
          <p:nvPr/>
        </p:nvSpPr>
        <p:spPr>
          <a:xfrm rot="16200000">
            <a:off x="-176126" y="4356364"/>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3</a:t>
            </a:r>
            <a:endParaRPr lang="en-US" sz="2000" err="1"/>
          </a:p>
        </p:txBody>
      </p:sp>
      <p:sp>
        <p:nvSpPr>
          <p:cNvPr id="262" name="Rectangle 261">
            <a:extLst>
              <a:ext uri="{FF2B5EF4-FFF2-40B4-BE49-F238E27FC236}">
                <a16:creationId xmlns:a16="http://schemas.microsoft.com/office/drawing/2014/main" id="{305162BB-E2D3-5DB7-B232-214F764D6EF7}"/>
              </a:ext>
            </a:extLst>
          </p:cNvPr>
          <p:cNvSpPr/>
          <p:nvPr/>
        </p:nvSpPr>
        <p:spPr bwMode="auto">
          <a:xfrm>
            <a:off x="2161082" y="3919658"/>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2A213-D67E-A90F-7EAC-662772B8127C}"/>
              </a:ext>
            </a:extLst>
          </p:cNvPr>
          <p:cNvSpPr/>
          <p:nvPr/>
        </p:nvSpPr>
        <p:spPr bwMode="auto">
          <a:xfrm>
            <a:off x="3696647" y="3919658"/>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72AD84D0-BF00-70F2-97F3-BFD85AFF31D2}"/>
              </a:ext>
            </a:extLst>
          </p:cNvPr>
          <p:cNvSpPr/>
          <p:nvPr/>
        </p:nvSpPr>
        <p:spPr bwMode="auto">
          <a:xfrm>
            <a:off x="5323320"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CC3C5893-EF57-E328-0BE4-AA82DD970AFA}"/>
              </a:ext>
            </a:extLst>
          </p:cNvPr>
          <p:cNvSpPr/>
          <p:nvPr/>
        </p:nvSpPr>
        <p:spPr bwMode="auto">
          <a:xfrm>
            <a:off x="6908580"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6" name="Rectangle 265">
            <a:extLst>
              <a:ext uri="{FF2B5EF4-FFF2-40B4-BE49-F238E27FC236}">
                <a16:creationId xmlns:a16="http://schemas.microsoft.com/office/drawing/2014/main" id="{97E99D2C-35B5-B0F6-887B-1969118112AC}"/>
              </a:ext>
            </a:extLst>
          </p:cNvPr>
          <p:cNvSpPr/>
          <p:nvPr/>
        </p:nvSpPr>
        <p:spPr bwMode="auto">
          <a:xfrm>
            <a:off x="8493841"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00D728DC-0EB6-9070-344D-8167D4D7BE41}"/>
              </a:ext>
            </a:extLst>
          </p:cNvPr>
          <p:cNvSpPr/>
          <p:nvPr/>
        </p:nvSpPr>
        <p:spPr bwMode="auto">
          <a:xfrm>
            <a:off x="10070818" y="3919658"/>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8" name="TextBox 267">
            <a:extLst>
              <a:ext uri="{FF2B5EF4-FFF2-40B4-BE49-F238E27FC236}">
                <a16:creationId xmlns:a16="http://schemas.microsoft.com/office/drawing/2014/main" id="{0FA81920-C6F2-EE14-A225-0BF4EFF970A0}"/>
              </a:ext>
            </a:extLst>
          </p:cNvPr>
          <p:cNvSpPr txBox="1"/>
          <p:nvPr/>
        </p:nvSpPr>
        <p:spPr>
          <a:xfrm>
            <a:off x="2208430"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22 </a:t>
            </a:r>
            <a:endParaRPr lang="en-US" sz="1200">
              <a:solidFill>
                <a:srgbClr val="091F2C"/>
              </a:solidFill>
              <a:cs typeface="Segoe UI"/>
            </a:endParaRPr>
          </a:p>
        </p:txBody>
      </p:sp>
      <p:sp>
        <p:nvSpPr>
          <p:cNvPr id="269" name="TextBox 268">
            <a:extLst>
              <a:ext uri="{FF2B5EF4-FFF2-40B4-BE49-F238E27FC236}">
                <a16:creationId xmlns:a16="http://schemas.microsoft.com/office/drawing/2014/main" id="{5E38869F-34F1-4911-EA9A-11F600768AD3}"/>
              </a:ext>
            </a:extLst>
          </p:cNvPr>
          <p:cNvSpPr txBox="1"/>
          <p:nvPr/>
        </p:nvSpPr>
        <p:spPr>
          <a:xfrm>
            <a:off x="3790408"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23</a:t>
            </a:r>
          </a:p>
        </p:txBody>
      </p:sp>
      <p:sp>
        <p:nvSpPr>
          <p:cNvPr id="270" name="TextBox 269">
            <a:extLst>
              <a:ext uri="{FF2B5EF4-FFF2-40B4-BE49-F238E27FC236}">
                <a16:creationId xmlns:a16="http://schemas.microsoft.com/office/drawing/2014/main" id="{8E8FDD0D-5353-8180-04DB-3EAD11CCE7C0}"/>
              </a:ext>
            </a:extLst>
          </p:cNvPr>
          <p:cNvSpPr txBox="1"/>
          <p:nvPr/>
        </p:nvSpPr>
        <p:spPr>
          <a:xfrm>
            <a:off x="5364103"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24</a:t>
            </a:r>
          </a:p>
        </p:txBody>
      </p:sp>
      <p:sp>
        <p:nvSpPr>
          <p:cNvPr id="271" name="TextBox 270">
            <a:extLst>
              <a:ext uri="{FF2B5EF4-FFF2-40B4-BE49-F238E27FC236}">
                <a16:creationId xmlns:a16="http://schemas.microsoft.com/office/drawing/2014/main" id="{FB36537F-92F8-1411-50CC-A588BBD949EC}"/>
              </a:ext>
            </a:extLst>
          </p:cNvPr>
          <p:cNvSpPr txBox="1"/>
          <p:nvPr/>
        </p:nvSpPr>
        <p:spPr>
          <a:xfrm>
            <a:off x="6946081"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25</a:t>
            </a:r>
          </a:p>
        </p:txBody>
      </p:sp>
      <p:sp>
        <p:nvSpPr>
          <p:cNvPr id="272" name="TextBox 271">
            <a:extLst>
              <a:ext uri="{FF2B5EF4-FFF2-40B4-BE49-F238E27FC236}">
                <a16:creationId xmlns:a16="http://schemas.microsoft.com/office/drawing/2014/main" id="{B4D23BCB-865E-F0F5-11D3-E205885DCEC2}"/>
              </a:ext>
            </a:extLst>
          </p:cNvPr>
          <p:cNvSpPr txBox="1"/>
          <p:nvPr/>
        </p:nvSpPr>
        <p:spPr>
          <a:xfrm>
            <a:off x="8544624"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26</a:t>
            </a:r>
          </a:p>
        </p:txBody>
      </p:sp>
      <p:sp>
        <p:nvSpPr>
          <p:cNvPr id="273" name="TextBox 272">
            <a:extLst>
              <a:ext uri="{FF2B5EF4-FFF2-40B4-BE49-F238E27FC236}">
                <a16:creationId xmlns:a16="http://schemas.microsoft.com/office/drawing/2014/main" id="{874F6C50-DD66-D7B3-7DB4-66073A0DFC4C}"/>
              </a:ext>
            </a:extLst>
          </p:cNvPr>
          <p:cNvSpPr txBox="1"/>
          <p:nvPr/>
        </p:nvSpPr>
        <p:spPr>
          <a:xfrm>
            <a:off x="10118319"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27</a:t>
            </a:r>
          </a:p>
        </p:txBody>
      </p:sp>
      <p:sp>
        <p:nvSpPr>
          <p:cNvPr id="274" name="TextBox 273">
            <a:extLst>
              <a:ext uri="{FF2B5EF4-FFF2-40B4-BE49-F238E27FC236}">
                <a16:creationId xmlns:a16="http://schemas.microsoft.com/office/drawing/2014/main" id="{FF65B659-8FA5-78B1-3462-C4270C4B6561}"/>
              </a:ext>
            </a:extLst>
          </p:cNvPr>
          <p:cNvSpPr txBox="1"/>
          <p:nvPr/>
        </p:nvSpPr>
        <p:spPr>
          <a:xfrm>
            <a:off x="2924047" y="397510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75" name="TextBox 274">
            <a:extLst>
              <a:ext uri="{FF2B5EF4-FFF2-40B4-BE49-F238E27FC236}">
                <a16:creationId xmlns:a16="http://schemas.microsoft.com/office/drawing/2014/main" id="{2FAABDFD-0B23-ADA1-4C12-C0A968EBA6DD}"/>
              </a:ext>
            </a:extLst>
          </p:cNvPr>
          <p:cNvSpPr txBox="1"/>
          <p:nvPr/>
        </p:nvSpPr>
        <p:spPr>
          <a:xfrm>
            <a:off x="4199569"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76" name="TextBox 275">
            <a:extLst>
              <a:ext uri="{FF2B5EF4-FFF2-40B4-BE49-F238E27FC236}">
                <a16:creationId xmlns:a16="http://schemas.microsoft.com/office/drawing/2014/main" id="{183FF364-8AC5-F6E0-5688-963F83418921}"/>
              </a:ext>
            </a:extLst>
          </p:cNvPr>
          <p:cNvSpPr txBox="1"/>
          <p:nvPr/>
        </p:nvSpPr>
        <p:spPr>
          <a:xfrm>
            <a:off x="5806395"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7" name="TextBox 276">
            <a:extLst>
              <a:ext uri="{FF2B5EF4-FFF2-40B4-BE49-F238E27FC236}">
                <a16:creationId xmlns:a16="http://schemas.microsoft.com/office/drawing/2014/main" id="{5CC4C1B1-0840-AE56-B429-CE45EDAD76D8}"/>
              </a:ext>
            </a:extLst>
          </p:cNvPr>
          <p:cNvSpPr txBox="1"/>
          <p:nvPr/>
        </p:nvSpPr>
        <p:spPr>
          <a:xfrm>
            <a:off x="7355243"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78" name="TextBox 277">
            <a:extLst>
              <a:ext uri="{FF2B5EF4-FFF2-40B4-BE49-F238E27FC236}">
                <a16:creationId xmlns:a16="http://schemas.microsoft.com/office/drawing/2014/main" id="{86526514-6B4B-772B-5497-DD62C024BA42}"/>
              </a:ext>
            </a:extLst>
          </p:cNvPr>
          <p:cNvSpPr txBox="1"/>
          <p:nvPr/>
        </p:nvSpPr>
        <p:spPr>
          <a:xfrm>
            <a:off x="8953786"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79" name="TextBox 278">
            <a:extLst>
              <a:ext uri="{FF2B5EF4-FFF2-40B4-BE49-F238E27FC236}">
                <a16:creationId xmlns:a16="http://schemas.microsoft.com/office/drawing/2014/main" id="{3A6AFFE4-9034-0FD9-8EC7-3187B9EDE82E}"/>
              </a:ext>
            </a:extLst>
          </p:cNvPr>
          <p:cNvSpPr txBox="1"/>
          <p:nvPr/>
        </p:nvSpPr>
        <p:spPr>
          <a:xfrm>
            <a:off x="10527482"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280" name="TextBox 279">
            <a:extLst>
              <a:ext uri="{FF2B5EF4-FFF2-40B4-BE49-F238E27FC236}">
                <a16:creationId xmlns:a16="http://schemas.microsoft.com/office/drawing/2014/main" id="{254F1A7C-D839-549A-C2D0-44095DE68E64}"/>
              </a:ext>
            </a:extLst>
          </p:cNvPr>
          <p:cNvSpPr txBox="1"/>
          <p:nvPr/>
        </p:nvSpPr>
        <p:spPr>
          <a:xfrm>
            <a:off x="2224995" y="4270730"/>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Prompty</a:t>
            </a:r>
          </a:p>
          <a:p>
            <a:pPr>
              <a:lnSpc>
                <a:spcPct val="150000"/>
              </a:lnSpc>
            </a:pPr>
            <a:r>
              <a:rPr lang="en-US" sz="1400" b="1">
                <a:cs typeface="Segoe UI"/>
              </a:rPr>
              <a:t>Azure SQL</a:t>
            </a:r>
          </a:p>
          <a:p>
            <a:pPr>
              <a:lnSpc>
                <a:spcPct val="150000"/>
              </a:lnSpc>
            </a:pPr>
            <a:r>
              <a:rPr lang="en-US" sz="1400" b="1">
                <a:cs typeface="Segoe UI"/>
              </a:rPr>
              <a:t>SignalR + SK</a:t>
            </a:r>
          </a:p>
        </p:txBody>
      </p:sp>
      <p:sp>
        <p:nvSpPr>
          <p:cNvPr id="281" name="TextBox 280">
            <a:extLst>
              <a:ext uri="{FF2B5EF4-FFF2-40B4-BE49-F238E27FC236}">
                <a16:creationId xmlns:a16="http://schemas.microsoft.com/office/drawing/2014/main" id="{29D9BEC2-7D7F-DBED-9E66-57EDBE2DAA93}"/>
              </a:ext>
            </a:extLst>
          </p:cNvPr>
          <p:cNvSpPr txBox="1"/>
          <p:nvPr/>
        </p:nvSpPr>
        <p:spPr>
          <a:xfrm>
            <a:off x="3798690" y="4279013"/>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PostgreSQL</a:t>
            </a:r>
          </a:p>
          <a:p>
            <a:pPr>
              <a:lnSpc>
                <a:spcPct val="150000"/>
              </a:lnSpc>
            </a:pPr>
            <a:r>
              <a:rPr lang="en-US" sz="1400" b="1">
                <a:cs typeface="Segoe UI"/>
              </a:rPr>
              <a:t>Agentic RAG</a:t>
            </a:r>
          </a:p>
          <a:p>
            <a:pPr>
              <a:lnSpc>
                <a:spcPct val="150000"/>
              </a:lnSpc>
            </a:pPr>
            <a:r>
              <a:rPr lang="en-US" sz="1400" b="1" err="1">
                <a:cs typeface="Segoe UI"/>
              </a:rPr>
              <a:t>Multi-DB Agents</a:t>
            </a:r>
          </a:p>
        </p:txBody>
      </p:sp>
      <p:sp>
        <p:nvSpPr>
          <p:cNvPr id="282" name="TextBox 281">
            <a:extLst>
              <a:ext uri="{FF2B5EF4-FFF2-40B4-BE49-F238E27FC236}">
                <a16:creationId xmlns:a16="http://schemas.microsoft.com/office/drawing/2014/main" id="{A460836D-CC61-B16A-07E7-CD3AD9975C8C}"/>
              </a:ext>
            </a:extLst>
          </p:cNvPr>
          <p:cNvSpPr txBox="1"/>
          <p:nvPr/>
        </p:nvSpPr>
        <p:spPr>
          <a:xfrm>
            <a:off x="5446929" y="4279013"/>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cs typeface="Segoe UI"/>
              </a:rPr>
              <a:t>Azure Functions</a:t>
            </a:r>
          </a:p>
          <a:p>
            <a:pPr>
              <a:lnSpc>
                <a:spcPct val="150000"/>
              </a:lnSpc>
            </a:pPr>
            <a:r>
              <a:rPr lang="en-US" sz="1400" b="1" err="1">
                <a:cs typeface="Segoe UI"/>
              </a:rPr>
              <a:t>Real-time ACS</a:t>
            </a:r>
          </a:p>
          <a:p>
            <a:pPr>
              <a:lnSpc>
                <a:spcPct val="150000"/>
              </a:lnSpc>
            </a:pPr>
            <a:r>
              <a:rPr lang="en-US" sz="1400" b="1" err="1">
                <a:cs typeface="Segoe UI"/>
              </a:rPr>
              <a:t>Robotic agents</a:t>
            </a:r>
          </a:p>
        </p:txBody>
      </p:sp>
      <p:sp>
        <p:nvSpPr>
          <p:cNvPr id="283" name="TextBox 282">
            <a:extLst>
              <a:ext uri="{FF2B5EF4-FFF2-40B4-BE49-F238E27FC236}">
                <a16:creationId xmlns:a16="http://schemas.microsoft.com/office/drawing/2014/main" id="{B4BDC22C-FE46-322F-FB40-21C6C2BEED09}"/>
              </a:ext>
            </a:extLst>
          </p:cNvPr>
          <p:cNvSpPr txBox="1"/>
          <p:nvPr/>
        </p:nvSpPr>
        <p:spPr>
          <a:xfrm>
            <a:off x="6991270"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4" name="Rectangle 283">
            <a:extLst>
              <a:ext uri="{FF2B5EF4-FFF2-40B4-BE49-F238E27FC236}">
                <a16:creationId xmlns:a16="http://schemas.microsoft.com/office/drawing/2014/main" id="{BB7F91F2-214C-C25D-5B93-FD62DCC3B81C}"/>
              </a:ext>
            </a:extLst>
          </p:cNvPr>
          <p:cNvSpPr/>
          <p:nvPr/>
        </p:nvSpPr>
        <p:spPr bwMode="auto">
          <a:xfrm>
            <a:off x="554255" y="3919656"/>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85" name="TextBox 284">
            <a:extLst>
              <a:ext uri="{FF2B5EF4-FFF2-40B4-BE49-F238E27FC236}">
                <a16:creationId xmlns:a16="http://schemas.microsoft.com/office/drawing/2014/main" id="{48CCC2F2-1D5C-5401-0FBA-B01F437DD601}"/>
              </a:ext>
            </a:extLst>
          </p:cNvPr>
          <p:cNvSpPr txBox="1"/>
          <p:nvPr/>
        </p:nvSpPr>
        <p:spPr>
          <a:xfrm>
            <a:off x="601603" y="3916574"/>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21 </a:t>
            </a:r>
            <a:endParaRPr lang="en-US" sz="1200">
              <a:solidFill>
                <a:schemeClr val="tx1">
                  <a:lumMod val="65000"/>
                </a:schemeClr>
              </a:solidFill>
              <a:cs typeface="Segoe UI"/>
            </a:endParaRPr>
          </a:p>
        </p:txBody>
      </p:sp>
      <p:sp>
        <p:nvSpPr>
          <p:cNvPr id="286" name="TextBox 285">
            <a:extLst>
              <a:ext uri="{FF2B5EF4-FFF2-40B4-BE49-F238E27FC236}">
                <a16:creationId xmlns:a16="http://schemas.microsoft.com/office/drawing/2014/main" id="{26887219-2499-431C-DF83-FD4D0C29B1BC}"/>
              </a:ext>
            </a:extLst>
          </p:cNvPr>
          <p:cNvSpPr txBox="1"/>
          <p:nvPr/>
        </p:nvSpPr>
        <p:spPr>
          <a:xfrm>
            <a:off x="1366916" y="3975105"/>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287" name="TextBox 286">
            <a:extLst>
              <a:ext uri="{FF2B5EF4-FFF2-40B4-BE49-F238E27FC236}">
                <a16:creationId xmlns:a16="http://schemas.microsoft.com/office/drawing/2014/main" id="{B3B15CC8-667E-6DD9-F918-ACB970CB3817}"/>
              </a:ext>
            </a:extLst>
          </p:cNvPr>
          <p:cNvSpPr txBox="1"/>
          <p:nvPr/>
        </p:nvSpPr>
        <p:spPr>
          <a:xfrm>
            <a:off x="8588298"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8" name="TextBox 287">
            <a:extLst>
              <a:ext uri="{FF2B5EF4-FFF2-40B4-BE49-F238E27FC236}">
                <a16:creationId xmlns:a16="http://schemas.microsoft.com/office/drawing/2014/main" id="{3FAACF51-B344-C2C9-5E74-9E59DFD537D4}"/>
              </a:ext>
            </a:extLst>
          </p:cNvPr>
          <p:cNvSpPr txBox="1"/>
          <p:nvPr/>
        </p:nvSpPr>
        <p:spPr>
          <a:xfrm>
            <a:off x="10193278"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9" name="TextBox 288">
            <a:extLst>
              <a:ext uri="{FF2B5EF4-FFF2-40B4-BE49-F238E27FC236}">
                <a16:creationId xmlns:a16="http://schemas.microsoft.com/office/drawing/2014/main" id="{1440EBB7-936C-1CE4-1B00-35361E21A0C0}"/>
              </a:ext>
            </a:extLst>
          </p:cNvPr>
          <p:cNvSpPr txBox="1"/>
          <p:nvPr/>
        </p:nvSpPr>
        <p:spPr>
          <a:xfrm rot="16200000">
            <a:off x="-179820" y="5709425"/>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4</a:t>
            </a:r>
            <a:endParaRPr lang="en-US" sz="2000" err="1"/>
          </a:p>
        </p:txBody>
      </p:sp>
      <p:sp>
        <p:nvSpPr>
          <p:cNvPr id="290" name="Rectangle 289">
            <a:extLst>
              <a:ext uri="{FF2B5EF4-FFF2-40B4-BE49-F238E27FC236}">
                <a16:creationId xmlns:a16="http://schemas.microsoft.com/office/drawing/2014/main" id="{0FEFB89B-1A8A-07C0-04C6-5B5DFBF0DF85}"/>
              </a:ext>
            </a:extLst>
          </p:cNvPr>
          <p:cNvSpPr/>
          <p:nvPr/>
        </p:nvSpPr>
        <p:spPr bwMode="auto">
          <a:xfrm>
            <a:off x="2157388" y="5272719"/>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91" name="Rectangle 290">
            <a:extLst>
              <a:ext uri="{FF2B5EF4-FFF2-40B4-BE49-F238E27FC236}">
                <a16:creationId xmlns:a16="http://schemas.microsoft.com/office/drawing/2014/main" id="{AAF54708-3E50-B1DE-AA99-59DA077A513D}"/>
              </a:ext>
            </a:extLst>
          </p:cNvPr>
          <p:cNvSpPr/>
          <p:nvPr/>
        </p:nvSpPr>
        <p:spPr bwMode="auto">
          <a:xfrm>
            <a:off x="3692953" y="5272719"/>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96" name="TextBox 295">
            <a:extLst>
              <a:ext uri="{FF2B5EF4-FFF2-40B4-BE49-F238E27FC236}">
                <a16:creationId xmlns:a16="http://schemas.microsoft.com/office/drawing/2014/main" id="{CE9B4063-388B-D00C-CE22-7685F6D2CD66}"/>
              </a:ext>
            </a:extLst>
          </p:cNvPr>
          <p:cNvSpPr txBox="1"/>
          <p:nvPr/>
        </p:nvSpPr>
        <p:spPr>
          <a:xfrm>
            <a:off x="2204736" y="5269637"/>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29 </a:t>
            </a:r>
            <a:endParaRPr lang="en-US" sz="1200">
              <a:solidFill>
                <a:srgbClr val="091F2C"/>
              </a:solidFill>
              <a:cs typeface="Segoe UI"/>
            </a:endParaRPr>
          </a:p>
        </p:txBody>
      </p:sp>
      <p:sp>
        <p:nvSpPr>
          <p:cNvPr id="297" name="TextBox 296">
            <a:extLst>
              <a:ext uri="{FF2B5EF4-FFF2-40B4-BE49-F238E27FC236}">
                <a16:creationId xmlns:a16="http://schemas.microsoft.com/office/drawing/2014/main" id="{412C6823-F35F-02F7-278C-8FE6818EA2CD}"/>
              </a:ext>
            </a:extLst>
          </p:cNvPr>
          <p:cNvSpPr txBox="1"/>
          <p:nvPr/>
        </p:nvSpPr>
        <p:spPr>
          <a:xfrm>
            <a:off x="3786714" y="5269637"/>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30</a:t>
            </a:r>
          </a:p>
        </p:txBody>
      </p:sp>
      <p:sp>
        <p:nvSpPr>
          <p:cNvPr id="302" name="TextBox 301">
            <a:extLst>
              <a:ext uri="{FF2B5EF4-FFF2-40B4-BE49-F238E27FC236}">
                <a16:creationId xmlns:a16="http://schemas.microsoft.com/office/drawing/2014/main" id="{839ED85F-14A6-B694-FEAD-1CD89DA4CF7E}"/>
              </a:ext>
            </a:extLst>
          </p:cNvPr>
          <p:cNvSpPr txBox="1"/>
          <p:nvPr/>
        </p:nvSpPr>
        <p:spPr>
          <a:xfrm>
            <a:off x="2920353" y="5328168"/>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303" name="TextBox 302">
            <a:extLst>
              <a:ext uri="{FF2B5EF4-FFF2-40B4-BE49-F238E27FC236}">
                <a16:creationId xmlns:a16="http://schemas.microsoft.com/office/drawing/2014/main" id="{CB645DAB-AD6B-4F97-75B4-079AAFB558C4}"/>
              </a:ext>
            </a:extLst>
          </p:cNvPr>
          <p:cNvSpPr txBox="1"/>
          <p:nvPr/>
        </p:nvSpPr>
        <p:spPr>
          <a:xfrm>
            <a:off x="4195875" y="5328168"/>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308" name="TextBox 307">
            <a:extLst>
              <a:ext uri="{FF2B5EF4-FFF2-40B4-BE49-F238E27FC236}">
                <a16:creationId xmlns:a16="http://schemas.microsoft.com/office/drawing/2014/main" id="{6AA9D7F2-DE09-380A-424D-A6FE5DCB2855}"/>
              </a:ext>
            </a:extLst>
          </p:cNvPr>
          <p:cNvSpPr txBox="1"/>
          <p:nvPr/>
        </p:nvSpPr>
        <p:spPr>
          <a:xfrm>
            <a:off x="2221301" y="5623791"/>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Responsible AI</a:t>
            </a:r>
          </a:p>
          <a:p>
            <a:pPr>
              <a:lnSpc>
                <a:spcPct val="150000"/>
              </a:lnSpc>
            </a:pPr>
            <a:r>
              <a:rPr lang="en-US" sz="1400" b="1">
                <a:cs typeface="Segoe UI"/>
              </a:rPr>
              <a:t>Securing Agents</a:t>
            </a:r>
          </a:p>
          <a:p>
            <a:pPr>
              <a:lnSpc>
                <a:spcPct val="150000"/>
              </a:lnSpc>
            </a:pPr>
            <a:r>
              <a:rPr lang="en-US" sz="1400" b="1">
                <a:cs typeface="Segoe UI"/>
              </a:rPr>
              <a:t>Evaluation</a:t>
            </a:r>
          </a:p>
        </p:txBody>
      </p:sp>
      <p:sp>
        <p:nvSpPr>
          <p:cNvPr id="309" name="TextBox 308">
            <a:extLst>
              <a:ext uri="{FF2B5EF4-FFF2-40B4-BE49-F238E27FC236}">
                <a16:creationId xmlns:a16="http://schemas.microsoft.com/office/drawing/2014/main" id="{BEAEF668-E82E-5D72-9878-0B2198C13D89}"/>
              </a:ext>
            </a:extLst>
          </p:cNvPr>
          <p:cNvSpPr txBox="1"/>
          <p:nvPr/>
        </p:nvSpPr>
        <p:spPr>
          <a:xfrm>
            <a:off x="3794996" y="5632074"/>
            <a:ext cx="1421849" cy="6061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HACKS DUE!</a:t>
            </a:r>
          </a:p>
          <a:p>
            <a:pPr>
              <a:lnSpc>
                <a:spcPct val="150000"/>
              </a:lnSpc>
            </a:pPr>
            <a:r>
              <a:rPr lang="en-US" sz="1400" b="1">
                <a:cs typeface="Segoe UI"/>
              </a:rPr>
              <a:t>11:59 PM PT</a:t>
            </a:r>
            <a:endParaRPr lang="en-US" sz="1400" b="1" err="1">
              <a:cs typeface="Segoe UI"/>
            </a:endParaRPr>
          </a:p>
        </p:txBody>
      </p:sp>
      <p:sp>
        <p:nvSpPr>
          <p:cNvPr id="312" name="Rectangle 311">
            <a:extLst>
              <a:ext uri="{FF2B5EF4-FFF2-40B4-BE49-F238E27FC236}">
                <a16:creationId xmlns:a16="http://schemas.microsoft.com/office/drawing/2014/main" id="{083AA9FF-9231-B0D4-42F7-6E1E39CB212E}"/>
              </a:ext>
            </a:extLst>
          </p:cNvPr>
          <p:cNvSpPr/>
          <p:nvPr/>
        </p:nvSpPr>
        <p:spPr bwMode="auto">
          <a:xfrm>
            <a:off x="550561" y="5272717"/>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13" name="TextBox 312">
            <a:extLst>
              <a:ext uri="{FF2B5EF4-FFF2-40B4-BE49-F238E27FC236}">
                <a16:creationId xmlns:a16="http://schemas.microsoft.com/office/drawing/2014/main" id="{45BFDB87-F908-B6E9-E889-4DE4D50A9071}"/>
              </a:ext>
            </a:extLst>
          </p:cNvPr>
          <p:cNvSpPr txBox="1"/>
          <p:nvPr/>
        </p:nvSpPr>
        <p:spPr>
          <a:xfrm>
            <a:off x="597909" y="5269635"/>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28 </a:t>
            </a:r>
            <a:endParaRPr lang="en-US" sz="1200">
              <a:solidFill>
                <a:schemeClr val="tx1">
                  <a:lumMod val="65000"/>
                </a:schemeClr>
              </a:solidFill>
              <a:cs typeface="Segoe UI"/>
            </a:endParaRPr>
          </a:p>
        </p:txBody>
      </p:sp>
      <p:sp>
        <p:nvSpPr>
          <p:cNvPr id="314" name="TextBox 313">
            <a:extLst>
              <a:ext uri="{FF2B5EF4-FFF2-40B4-BE49-F238E27FC236}">
                <a16:creationId xmlns:a16="http://schemas.microsoft.com/office/drawing/2014/main" id="{8862DD33-7895-C61E-921D-38B26D8E3507}"/>
              </a:ext>
            </a:extLst>
          </p:cNvPr>
          <p:cNvSpPr txBox="1"/>
          <p:nvPr/>
        </p:nvSpPr>
        <p:spPr>
          <a:xfrm>
            <a:off x="1363222" y="5328166"/>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317" name="TextBox 316">
            <a:extLst>
              <a:ext uri="{FF2B5EF4-FFF2-40B4-BE49-F238E27FC236}">
                <a16:creationId xmlns:a16="http://schemas.microsoft.com/office/drawing/2014/main" id="{0E8A7B2D-9103-1C26-6879-49BEA1343888}"/>
              </a:ext>
            </a:extLst>
          </p:cNvPr>
          <p:cNvSpPr txBox="1"/>
          <p:nvPr/>
        </p:nvSpPr>
        <p:spPr>
          <a:xfrm>
            <a:off x="644205" y="4265651"/>
            <a:ext cx="1421849" cy="2830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Llamaindex.TS</a:t>
            </a:r>
          </a:p>
        </p:txBody>
      </p:sp>
      <p:sp>
        <p:nvSpPr>
          <p:cNvPr id="318" name="TextBox 317">
            <a:extLst>
              <a:ext uri="{FF2B5EF4-FFF2-40B4-BE49-F238E27FC236}">
                <a16:creationId xmlns:a16="http://schemas.microsoft.com/office/drawing/2014/main" id="{502C62AA-AAAA-D08F-9F7C-BBF04BAA2461}"/>
              </a:ext>
            </a:extLst>
          </p:cNvPr>
          <p:cNvSpPr txBox="1"/>
          <p:nvPr/>
        </p:nvSpPr>
        <p:spPr>
          <a:xfrm>
            <a:off x="638769" y="5608383"/>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319" name="TextBox 318">
            <a:extLst>
              <a:ext uri="{FF2B5EF4-FFF2-40B4-BE49-F238E27FC236}">
                <a16:creationId xmlns:a16="http://schemas.microsoft.com/office/drawing/2014/main" id="{D3E273DB-DC3A-4BBD-635C-97758FBF2190}"/>
              </a:ext>
            </a:extLst>
          </p:cNvPr>
          <p:cNvSpPr txBox="1"/>
          <p:nvPr/>
        </p:nvSpPr>
        <p:spPr>
          <a:xfrm>
            <a:off x="637094" y="2845802"/>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320" name="TextBox 319">
            <a:extLst>
              <a:ext uri="{FF2B5EF4-FFF2-40B4-BE49-F238E27FC236}">
                <a16:creationId xmlns:a16="http://schemas.microsoft.com/office/drawing/2014/main" id="{86E9ECBF-2543-30EA-3228-B30B8786CA95}"/>
              </a:ext>
            </a:extLst>
          </p:cNvPr>
          <p:cNvSpPr txBox="1"/>
          <p:nvPr/>
        </p:nvSpPr>
        <p:spPr>
          <a:xfrm>
            <a:off x="5563333" y="5586927"/>
            <a:ext cx="6242324" cy="11544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a:cs typeface="Segoe UI"/>
              </a:rPr>
              <a:t>Converse com outros </a:t>
            </a:r>
            <a:r>
              <a:rPr lang="en-US" err="1">
                <a:cs typeface="Segoe UI"/>
              </a:rPr>
              <a:t>participantes</a:t>
            </a:r>
            <a:r>
              <a:rPr lang="en-US">
                <a:cs typeface="Segoe UI"/>
              </a:rPr>
              <a:t> no canal do Discord: </a:t>
            </a:r>
            <a:r>
              <a:rPr lang="en-US">
                <a:cs typeface="Segoe UI"/>
                <a:hlinkClick r:id="rId3"/>
              </a:rPr>
              <a:t>aka.ms/agentshack/discord</a:t>
            </a:r>
            <a:endParaRPr lang="en-US">
              <a:cs typeface="Segoe UI"/>
            </a:endParaRPr>
          </a:p>
          <a:p>
            <a:pPr>
              <a:lnSpc>
                <a:spcPct val="150000"/>
              </a:lnSpc>
            </a:pPr>
            <a:endParaRPr lang="en-US" sz="1600">
              <a:cs typeface="Segoe UI"/>
            </a:endParaRPr>
          </a:p>
        </p:txBody>
      </p:sp>
      <p:sp>
        <p:nvSpPr>
          <p:cNvPr id="6" name="TextBox 5">
            <a:extLst>
              <a:ext uri="{FF2B5EF4-FFF2-40B4-BE49-F238E27FC236}">
                <a16:creationId xmlns:a16="http://schemas.microsoft.com/office/drawing/2014/main" id="{F4649938-124B-F943-6392-F388E36AC481}"/>
              </a:ext>
            </a:extLst>
          </p:cNvPr>
          <p:cNvSpPr txBox="1"/>
          <p:nvPr/>
        </p:nvSpPr>
        <p:spPr>
          <a:xfrm>
            <a:off x="8661041" y="556462"/>
            <a:ext cx="2946249" cy="430887"/>
          </a:xfrm>
          <a:prstGeom prst="rect">
            <a:avLst/>
          </a:prstGeom>
          <a:noFill/>
        </p:spPr>
        <p:txBody>
          <a:bodyPr wrap="square">
            <a:spAutoFit/>
          </a:bodyPr>
          <a:lstStyle/>
          <a:p>
            <a:pPr>
              <a:buNone/>
            </a:pPr>
            <a:r>
              <a:rPr lang="en-US" sz="2200">
                <a:hlinkClick r:id="rId4"/>
              </a:rPr>
              <a:t>aka.ms/agentshack-pt</a:t>
            </a:r>
            <a:endParaRPr lang="en-US" sz="2200"/>
          </a:p>
        </p:txBody>
      </p:sp>
    </p:spTree>
    <p:extLst>
      <p:ext uri="{BB962C8B-B14F-4D97-AF65-F5344CB8AC3E}">
        <p14:creationId xmlns:p14="http://schemas.microsoft.com/office/powerpoint/2010/main" val="22950355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E832-2111-E8C5-F03C-D43089FC8E2C}"/>
              </a:ext>
            </a:extLst>
          </p:cNvPr>
          <p:cNvSpPr>
            <a:spLocks noGrp="1"/>
          </p:cNvSpPr>
          <p:nvPr>
            <p:ph type="title"/>
          </p:nvPr>
        </p:nvSpPr>
        <p:spPr>
          <a:xfrm>
            <a:off x="588263" y="457200"/>
            <a:ext cx="11018520" cy="553998"/>
          </a:xfrm>
        </p:spPr>
        <p:txBody>
          <a:bodyPr/>
          <a:lstStyle/>
          <a:p>
            <a:r>
              <a:rPr lang="en-US">
                <a:cs typeface="Segoe UI"/>
              </a:rPr>
              <a:t>Demo: Contoso Creative Writer </a:t>
            </a:r>
            <a:r>
              <a:rPr lang="en-US" sz="2800">
                <a:cs typeface="Segoe UI"/>
              </a:rPr>
              <a:t>(visão geral da arquitetura)</a:t>
            </a:r>
            <a:endParaRPr lang="en-US" sz="2800"/>
          </a:p>
        </p:txBody>
      </p:sp>
      <p:grpSp>
        <p:nvGrpSpPr>
          <p:cNvPr id="3" name="Group 2" descr="User input to azure managed identity to azure application container (ACA). Azure monitor to azure application container (ACA). ACA to processing services. Azure AI Studio.&#10;&#10;Processing service 1. Researcher agent. Azure openAI service, bing search, azure AI search.&#10;&#10;Processing service 2. Writer agent. Azure OpenAI service.&#10;&#10;Processing service 3. Editor agent. Azure OpenAI service.&#10;&#10;Processing services to response.">
            <a:extLst>
              <a:ext uri="{FF2B5EF4-FFF2-40B4-BE49-F238E27FC236}">
                <a16:creationId xmlns:a16="http://schemas.microsoft.com/office/drawing/2014/main" id="{B3666A5C-9DFE-C487-3D9C-1CC794FE7312}"/>
              </a:ext>
            </a:extLst>
          </p:cNvPr>
          <p:cNvGrpSpPr/>
          <p:nvPr/>
        </p:nvGrpSpPr>
        <p:grpSpPr>
          <a:xfrm>
            <a:off x="655782" y="1368079"/>
            <a:ext cx="11053078" cy="4989548"/>
            <a:chOff x="655782" y="1368079"/>
            <a:chExt cx="11053078" cy="4989548"/>
          </a:xfrm>
        </p:grpSpPr>
        <p:sp>
          <p:nvSpPr>
            <p:cNvPr id="4" name="Rounded Rectangle 3">
              <a:extLst>
                <a:ext uri="{FF2B5EF4-FFF2-40B4-BE49-F238E27FC236}">
                  <a16:creationId xmlns:a16="http://schemas.microsoft.com/office/drawing/2014/main" id="{E1AAE987-F1EC-69B7-908D-21BFBE190E73}"/>
                </a:ext>
                <a:ext uri="{C183D7F6-B498-43B3-948B-1728B52AA6E4}">
                  <adec:decorative xmlns:adec="http://schemas.microsoft.com/office/drawing/2017/decorative" val="1"/>
                </a:ext>
              </a:extLst>
            </p:cNvPr>
            <p:cNvSpPr/>
            <p:nvPr/>
          </p:nvSpPr>
          <p:spPr bwMode="auto">
            <a:xfrm>
              <a:off x="5292669" y="1368079"/>
              <a:ext cx="3743114" cy="4989548"/>
            </a:xfrm>
            <a:prstGeom prst="roundRect">
              <a:avLst>
                <a:gd name="adj" fmla="val 287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cs typeface="Segoe UI"/>
                </a:rPr>
                <a:t>Fluxo</a:t>
              </a:r>
              <a:r>
                <a:rPr lang="en-US" sz="1400">
                  <a:latin typeface="+mj-lt"/>
                  <a:cs typeface="Segoe UI"/>
                </a:rPr>
                <a:t> Multi </a:t>
              </a:r>
              <a:r>
                <a:rPr lang="en-US" sz="1400" err="1">
                  <a:latin typeface="+mj-lt"/>
                  <a:cs typeface="Segoe UI"/>
                </a:rPr>
                <a:t>Agente</a:t>
              </a:r>
              <a:endParaRPr lang="en-GB" sz="1400" err="1">
                <a:latin typeface="+mj-lt"/>
                <a:cs typeface="Segoe UI" pitchFamily="34" charset="0"/>
              </a:endParaRPr>
            </a:p>
          </p:txBody>
        </p:sp>
        <p:sp>
          <p:nvSpPr>
            <p:cNvPr id="6" name="Rounded Rectangle 5">
              <a:extLst>
                <a:ext uri="{FF2B5EF4-FFF2-40B4-BE49-F238E27FC236}">
                  <a16:creationId xmlns:a16="http://schemas.microsoft.com/office/drawing/2014/main" id="{5E5E8FC2-63CB-C533-58DC-5D0BF155C0BB}"/>
                </a:ext>
                <a:ext uri="{C183D7F6-B498-43B3-948B-1728B52AA6E4}">
                  <adec:decorative xmlns:adec="http://schemas.microsoft.com/office/drawing/2017/decorative" val="1"/>
                </a:ext>
              </a:extLst>
            </p:cNvPr>
            <p:cNvSpPr/>
            <p:nvPr/>
          </p:nvSpPr>
          <p:spPr bwMode="auto">
            <a:xfrm>
              <a:off x="655782" y="3265430"/>
              <a:ext cx="1845950" cy="1398109"/>
            </a:xfrm>
            <a:prstGeom prst="roundRect">
              <a:avLst>
                <a:gd name="adj" fmla="val 813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Entrada do usuário</a:t>
              </a:r>
              <a:endParaRPr lang="en-GB" sz="1400">
                <a:solidFill>
                  <a:schemeClr val="tx1"/>
                </a:solidFill>
                <a:latin typeface="+mj-lt"/>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19C1B0A0-566A-C8B7-04B2-77D3CEDA9BA8}"/>
                </a:ext>
                <a:ext uri="{C183D7F6-B498-43B3-948B-1728B52AA6E4}">
                  <adec:decorative xmlns:adec="http://schemas.microsoft.com/office/drawing/2017/decorative" val="1"/>
                </a:ext>
              </a:extLst>
            </p:cNvPr>
            <p:cNvSpPr/>
            <p:nvPr/>
          </p:nvSpPr>
          <p:spPr bwMode="auto">
            <a:xfrm>
              <a:off x="2912363" y="1370752"/>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cs typeface="Segoe UI" pitchFamily="34" charset="0"/>
                </a:rPr>
                <a:t>Azure Monitor</a:t>
              </a:r>
              <a:endParaRPr lang="en-GB" sz="1400" err="1">
                <a:solidFill>
                  <a:schemeClr val="tx1"/>
                </a:solidFill>
                <a:latin typeface="+mj-lt"/>
                <a:cs typeface="Segoe UI" pitchFamily="34" charset="0"/>
              </a:endParaRPr>
            </a:p>
          </p:txBody>
        </p:sp>
        <p:sp>
          <p:nvSpPr>
            <p:cNvPr id="8" name="Rounded Rectangle 7">
              <a:extLst>
                <a:ext uri="{FF2B5EF4-FFF2-40B4-BE49-F238E27FC236}">
                  <a16:creationId xmlns:a16="http://schemas.microsoft.com/office/drawing/2014/main" id="{84B66289-F677-A6D5-766E-FAFED1258B4C}"/>
                </a:ext>
                <a:ext uri="{C183D7F6-B498-43B3-948B-1728B52AA6E4}">
                  <adec:decorative xmlns:adec="http://schemas.microsoft.com/office/drawing/2017/decorative" val="1"/>
                </a:ext>
              </a:extLst>
            </p:cNvPr>
            <p:cNvSpPr/>
            <p:nvPr/>
          </p:nvSpPr>
          <p:spPr bwMode="auto">
            <a:xfrm>
              <a:off x="5636129" y="1863352"/>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ea typeface="Segoe UI" pitchFamily="34" charset="0"/>
                  <a:cs typeface="Segoe UI"/>
                </a:rPr>
                <a:t>Agente</a:t>
              </a:r>
              <a:r>
                <a:rPr lang="en-US" sz="1400">
                  <a:latin typeface="+mj-lt"/>
                  <a:ea typeface="Segoe UI" pitchFamily="34" charset="0"/>
                  <a:cs typeface="Segoe UI"/>
                </a:rPr>
                <a:t> </a:t>
              </a:r>
              <a:r>
                <a:rPr lang="en-US" sz="1400" err="1">
                  <a:latin typeface="+mj-lt"/>
                  <a:ea typeface="Segoe UI" pitchFamily="34" charset="0"/>
                  <a:cs typeface="Segoe UI"/>
                </a:rPr>
                <a:t>Pesquisador</a:t>
              </a:r>
              <a:endParaRPr lang="en-GB" sz="1400" err="1">
                <a:solidFill>
                  <a:schemeClr val="tx1"/>
                </a:solidFill>
                <a:latin typeface="+mj-lt"/>
                <a:ea typeface="Segoe UI" pitchFamily="34" charset="0"/>
                <a:cs typeface="Segoe UI" pitchFamily="34" charset="0"/>
              </a:endParaRPr>
            </a:p>
          </p:txBody>
        </p:sp>
        <p:sp>
          <p:nvSpPr>
            <p:cNvPr id="9" name="TextBox 8">
              <a:extLst>
                <a:ext uri="{FF2B5EF4-FFF2-40B4-BE49-F238E27FC236}">
                  <a16:creationId xmlns:a16="http://schemas.microsoft.com/office/drawing/2014/main" id="{71D94DAB-DA14-F85D-602F-FD05AE74D1F5}"/>
                </a:ext>
                <a:ext uri="{C183D7F6-B498-43B3-948B-1728B52AA6E4}">
                  <adec:decorative xmlns:adec="http://schemas.microsoft.com/office/drawing/2017/decorative" val="1"/>
                </a:ext>
              </a:extLst>
            </p:cNvPr>
            <p:cNvSpPr txBox="1"/>
            <p:nvPr/>
          </p:nvSpPr>
          <p:spPr>
            <a:xfrm>
              <a:off x="6112723" y="5844608"/>
              <a:ext cx="2002745" cy="338554"/>
            </a:xfrm>
            <a:prstGeom prst="rect">
              <a:avLst/>
            </a:prstGeom>
            <a:noFill/>
          </p:spPr>
          <p:txBody>
            <a:bodyPr wrap="square" lIns="0" tIns="0" rIns="0" bIns="0" rtlCol="0">
              <a:spAutoFit/>
            </a:bodyPr>
            <a:lstStyle/>
            <a:p>
              <a:pPr algn="ctr"/>
              <a:r>
                <a:rPr lang="en-US" sz="1100"/>
                <a:t>Azure OpenAI </a:t>
              </a:r>
              <a:br>
                <a:rPr lang="en-US" sz="1100"/>
              </a:br>
              <a:r>
                <a:rPr lang="en-US" sz="1100"/>
                <a:t>Service</a:t>
              </a:r>
              <a:endParaRPr lang="en-GB" sz="1100"/>
            </a:p>
          </p:txBody>
        </p:sp>
        <p:sp>
          <p:nvSpPr>
            <p:cNvPr id="10" name="TextBox 9">
              <a:extLst>
                <a:ext uri="{FF2B5EF4-FFF2-40B4-BE49-F238E27FC236}">
                  <a16:creationId xmlns:a16="http://schemas.microsoft.com/office/drawing/2014/main" id="{54F2EC39-5A47-3237-7C03-BCCFF218817E}"/>
                </a:ext>
                <a:ext uri="{C183D7F6-B498-43B3-948B-1728B52AA6E4}">
                  <adec:decorative xmlns:adec="http://schemas.microsoft.com/office/drawing/2017/decorative" val="1"/>
                </a:ext>
              </a:extLst>
            </p:cNvPr>
            <p:cNvSpPr txBox="1"/>
            <p:nvPr/>
          </p:nvSpPr>
          <p:spPr>
            <a:xfrm>
              <a:off x="6041611" y="3599734"/>
              <a:ext cx="913245" cy="338554"/>
            </a:xfrm>
            <a:prstGeom prst="rect">
              <a:avLst/>
            </a:prstGeom>
            <a:noFill/>
          </p:spPr>
          <p:txBody>
            <a:bodyPr wrap="square" lIns="0" tIns="0" rIns="0" bIns="0" rtlCol="0">
              <a:spAutoFit/>
            </a:bodyPr>
            <a:lstStyle/>
            <a:p>
              <a:pPr algn="ctr"/>
              <a:r>
                <a:rPr lang="en-US" sz="1100"/>
                <a:t>Azure OpenAI </a:t>
              </a:r>
              <a:br>
                <a:rPr lang="en-US" sz="1100"/>
              </a:br>
              <a:r>
                <a:rPr lang="en-US" sz="1100"/>
                <a:t>Service</a:t>
              </a:r>
              <a:endParaRPr lang="en-GB" sz="1100"/>
            </a:p>
          </p:txBody>
        </p:sp>
        <p:sp>
          <p:nvSpPr>
            <p:cNvPr id="11" name="TextBox 10">
              <a:extLst>
                <a:ext uri="{FF2B5EF4-FFF2-40B4-BE49-F238E27FC236}">
                  <a16:creationId xmlns:a16="http://schemas.microsoft.com/office/drawing/2014/main" id="{FF8E29A3-7708-2DB3-86D9-211FD3AA657C}"/>
                </a:ext>
                <a:ext uri="{C183D7F6-B498-43B3-948B-1728B52AA6E4}">
                  <adec:decorative xmlns:adec="http://schemas.microsoft.com/office/drawing/2017/decorative" val="1"/>
                </a:ext>
              </a:extLst>
            </p:cNvPr>
            <p:cNvSpPr txBox="1"/>
            <p:nvPr/>
          </p:nvSpPr>
          <p:spPr>
            <a:xfrm>
              <a:off x="5655316" y="2446491"/>
              <a:ext cx="1119657" cy="338554"/>
            </a:xfrm>
            <a:prstGeom prst="rect">
              <a:avLst/>
            </a:prstGeom>
            <a:noFill/>
          </p:spPr>
          <p:txBody>
            <a:bodyPr wrap="square" lIns="0" tIns="0" rIns="0" bIns="0" rtlCol="0">
              <a:spAutoFit/>
            </a:bodyPr>
            <a:lstStyle/>
            <a:p>
              <a:pPr algn="ctr"/>
              <a:r>
                <a:rPr lang="en-US" sz="1100"/>
                <a:t>Azure OpenAI </a:t>
              </a:r>
              <a:br>
                <a:rPr lang="en-US" sz="1100"/>
              </a:br>
              <a:r>
                <a:rPr lang="en-US" sz="1100"/>
                <a:t>Service</a:t>
              </a:r>
              <a:endParaRPr lang="en-GB" sz="1100"/>
            </a:p>
          </p:txBody>
        </p:sp>
        <p:sp>
          <p:nvSpPr>
            <p:cNvPr id="12" name="TextBox 11">
              <a:extLst>
                <a:ext uri="{FF2B5EF4-FFF2-40B4-BE49-F238E27FC236}">
                  <a16:creationId xmlns:a16="http://schemas.microsoft.com/office/drawing/2014/main" id="{48B07C71-89AC-B2D9-428E-12B15195B331}"/>
                </a:ext>
                <a:ext uri="{C183D7F6-B498-43B3-948B-1728B52AA6E4}">
                  <adec:decorative xmlns:adec="http://schemas.microsoft.com/office/drawing/2017/decorative" val="1"/>
                </a:ext>
              </a:extLst>
            </p:cNvPr>
            <p:cNvSpPr txBox="1"/>
            <p:nvPr/>
          </p:nvSpPr>
          <p:spPr>
            <a:xfrm>
              <a:off x="6615118" y="2446491"/>
              <a:ext cx="1119657" cy="338554"/>
            </a:xfrm>
            <a:prstGeom prst="rect">
              <a:avLst/>
            </a:prstGeom>
            <a:noFill/>
          </p:spPr>
          <p:txBody>
            <a:bodyPr wrap="square" lIns="0" tIns="0" rIns="0" bIns="0" rtlCol="0">
              <a:spAutoFit/>
            </a:bodyPr>
            <a:lstStyle/>
            <a:p>
              <a:pPr algn="ctr"/>
              <a:r>
                <a:rPr lang="en-US" sz="1100"/>
                <a:t>Grounding </a:t>
              </a:r>
              <a:br>
                <a:rPr lang="en-US" sz="1100"/>
              </a:br>
              <a:r>
                <a:rPr lang="en-US" sz="1100"/>
                <a:t>with Bing</a:t>
              </a:r>
              <a:endParaRPr lang="en-GB" sz="1100"/>
            </a:p>
          </p:txBody>
        </p:sp>
        <p:sp>
          <p:nvSpPr>
            <p:cNvPr id="13" name="TextBox 12">
              <a:extLst>
                <a:ext uri="{FF2B5EF4-FFF2-40B4-BE49-F238E27FC236}">
                  <a16:creationId xmlns:a16="http://schemas.microsoft.com/office/drawing/2014/main" id="{BB5F9AEE-A597-8B0B-E35E-2494AF058CDA}"/>
                </a:ext>
                <a:ext uri="{C183D7F6-B498-43B3-948B-1728B52AA6E4}">
                  <adec:decorative xmlns:adec="http://schemas.microsoft.com/office/drawing/2017/decorative" val="1"/>
                </a:ext>
              </a:extLst>
            </p:cNvPr>
            <p:cNvSpPr txBox="1"/>
            <p:nvPr/>
          </p:nvSpPr>
          <p:spPr>
            <a:xfrm>
              <a:off x="7546572" y="2446491"/>
              <a:ext cx="1119657" cy="338554"/>
            </a:xfrm>
            <a:prstGeom prst="rect">
              <a:avLst/>
            </a:prstGeom>
            <a:noFill/>
          </p:spPr>
          <p:txBody>
            <a:bodyPr wrap="square" lIns="0" tIns="0" rIns="0" bIns="0" rtlCol="0">
              <a:spAutoFit/>
            </a:bodyPr>
            <a:lstStyle/>
            <a:p>
              <a:pPr algn="ctr"/>
              <a:r>
                <a:rPr lang="en-US" sz="1100"/>
                <a:t>Azure AI</a:t>
              </a:r>
              <a:br>
                <a:rPr lang="en-US" sz="1100"/>
              </a:br>
              <a:r>
                <a:rPr lang="en-US" sz="1100"/>
                <a:t>Search</a:t>
              </a:r>
              <a:endParaRPr lang="en-GB" sz="1100"/>
            </a:p>
          </p:txBody>
        </p:sp>
        <p:pic>
          <p:nvPicPr>
            <p:cNvPr id="14" name="Graphic 13">
              <a:extLst>
                <a:ext uri="{FF2B5EF4-FFF2-40B4-BE49-F238E27FC236}">
                  <a16:creationId xmlns:a16="http://schemas.microsoft.com/office/drawing/2014/main" id="{952EA355-5E06-17B9-0CA4-2E93B004D0B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435" y="2213057"/>
              <a:ext cx="216791" cy="216789"/>
            </a:xfrm>
            <a:prstGeom prst="rect">
              <a:avLst/>
            </a:prstGeom>
          </p:spPr>
        </p:pic>
        <p:pic>
          <p:nvPicPr>
            <p:cNvPr id="15" name="Graphic 14">
              <a:extLst>
                <a:ext uri="{FF2B5EF4-FFF2-40B4-BE49-F238E27FC236}">
                  <a16:creationId xmlns:a16="http://schemas.microsoft.com/office/drawing/2014/main" id="{0381F671-BEF9-DBCA-2F52-EDCDBBD883B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9842" y="3368184"/>
              <a:ext cx="216785" cy="216785"/>
            </a:xfrm>
            <a:prstGeom prst="rect">
              <a:avLst/>
            </a:prstGeom>
          </p:spPr>
        </p:pic>
        <p:pic>
          <p:nvPicPr>
            <p:cNvPr id="16" name="Graphic 15">
              <a:extLst>
                <a:ext uri="{FF2B5EF4-FFF2-40B4-BE49-F238E27FC236}">
                  <a16:creationId xmlns:a16="http://schemas.microsoft.com/office/drawing/2014/main" id="{5313C940-C205-582B-2F4E-73521AD7E7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6415" y="5583332"/>
              <a:ext cx="216785" cy="216785"/>
            </a:xfrm>
            <a:prstGeom prst="rect">
              <a:avLst/>
            </a:prstGeom>
          </p:spPr>
        </p:pic>
        <p:pic>
          <p:nvPicPr>
            <p:cNvPr id="17" name="Graphic 16">
              <a:extLst>
                <a:ext uri="{FF2B5EF4-FFF2-40B4-BE49-F238E27FC236}">
                  <a16:creationId xmlns:a16="http://schemas.microsoft.com/office/drawing/2014/main" id="{3C451A46-3175-4215-8BCF-30B9FDE539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3352" y="2178776"/>
              <a:ext cx="285353" cy="285353"/>
            </a:xfrm>
            <a:prstGeom prst="rect">
              <a:avLst/>
            </a:prstGeom>
          </p:spPr>
        </p:pic>
        <p:sp>
          <p:nvSpPr>
            <p:cNvPr id="20" name="Rounded Rectangle 19">
              <a:extLst>
                <a:ext uri="{FF2B5EF4-FFF2-40B4-BE49-F238E27FC236}">
                  <a16:creationId xmlns:a16="http://schemas.microsoft.com/office/drawing/2014/main" id="{32CAA408-8324-7A56-8F06-605312D030EC}"/>
                </a:ext>
                <a:ext uri="{C183D7F6-B498-43B3-948B-1728B52AA6E4}">
                  <adec:decorative xmlns:adec="http://schemas.microsoft.com/office/drawing/2017/decorative" val="1"/>
                </a:ext>
              </a:extLst>
            </p:cNvPr>
            <p:cNvSpPr/>
            <p:nvPr/>
          </p:nvSpPr>
          <p:spPr bwMode="auto">
            <a:xfrm>
              <a:off x="2912363" y="3265431"/>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cs typeface="Segoe UI" pitchFamily="34" charset="0"/>
                </a:rPr>
                <a:t>Azure Container Apps (ACA)</a:t>
              </a:r>
            </a:p>
            <a:p>
              <a:pPr algn="ctr" defTabSz="932472" fontAlgn="base">
                <a:spcBef>
                  <a:spcPct val="0"/>
                </a:spcBef>
                <a:spcAft>
                  <a:spcPct val="0"/>
                </a:spcAft>
              </a:pPr>
              <a:endParaRPr lang="en-US" sz="1400">
                <a:latin typeface="+mj-lt"/>
                <a:cs typeface="Segoe UI" pitchFamily="34" charset="0"/>
              </a:endParaRPr>
            </a:p>
            <a:p>
              <a:pPr algn="ctr" defTabSz="932472" fontAlgn="base">
                <a:spcBef>
                  <a:spcPct val="0"/>
                </a:spcBef>
                <a:spcAft>
                  <a:spcPct val="0"/>
                </a:spcAft>
              </a:pPr>
              <a:endParaRPr lang="en-US" sz="1400">
                <a:solidFill>
                  <a:schemeClr val="tx1"/>
                </a:solidFill>
                <a:latin typeface="+mj-lt"/>
                <a:cs typeface="Segoe UI" pitchFamily="34" charset="0"/>
              </a:endParaRPr>
            </a:p>
            <a:p>
              <a:pPr algn="ctr" defTabSz="932472" fontAlgn="base">
                <a:spcBef>
                  <a:spcPct val="0"/>
                </a:spcBef>
                <a:spcAft>
                  <a:spcPct val="0"/>
                </a:spcAft>
              </a:pPr>
              <a:endParaRPr lang="en-GB" sz="1400">
                <a:solidFill>
                  <a:schemeClr val="tx1"/>
                </a:solidFill>
                <a:latin typeface="+mj-lt"/>
                <a:cs typeface="Segoe UI" pitchFamily="34" charset="0"/>
              </a:endParaRPr>
            </a:p>
          </p:txBody>
        </p:sp>
        <p:pic>
          <p:nvPicPr>
            <p:cNvPr id="21" name="Graphic 20">
              <a:extLst>
                <a:ext uri="{FF2B5EF4-FFF2-40B4-BE49-F238E27FC236}">
                  <a16:creationId xmlns:a16="http://schemas.microsoft.com/office/drawing/2014/main" id="{FA7E8C8E-F7A4-0ABD-F11B-471EA892EBB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2649" y="1913834"/>
              <a:ext cx="604138" cy="604138"/>
            </a:xfrm>
            <a:prstGeom prst="rect">
              <a:avLst/>
            </a:prstGeom>
          </p:spPr>
        </p:pic>
        <p:pic>
          <p:nvPicPr>
            <p:cNvPr id="22" name="Picture 4">
              <a:extLst>
                <a:ext uri="{FF2B5EF4-FFF2-40B4-BE49-F238E27FC236}">
                  <a16:creationId xmlns:a16="http://schemas.microsoft.com/office/drawing/2014/main" id="{89877134-064C-28AB-96BD-9AB57930DDBE}"/>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6477" y="3705959"/>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C927402D-98C8-C0D2-9093-BDDFB8C7748B}"/>
                </a:ext>
                <a:ext uri="{C183D7F6-B498-43B3-948B-1728B52AA6E4}">
                  <adec:decorative xmlns:adec="http://schemas.microsoft.com/office/drawing/2017/decorative" val="1"/>
                </a:ext>
              </a:extLst>
            </p:cNvPr>
            <p:cNvSpPr/>
            <p:nvPr/>
          </p:nvSpPr>
          <p:spPr bwMode="auto">
            <a:xfrm>
              <a:off x="9764150" y="3130540"/>
              <a:ext cx="1944710" cy="1398109"/>
            </a:xfrm>
            <a:prstGeom prst="roundRect">
              <a:avLst>
                <a:gd name="adj" fmla="val 1012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cs typeface="Segoe UI" pitchFamily="34" charset="0"/>
                </a:rPr>
                <a:t>Resposta</a:t>
              </a:r>
              <a:endParaRPr lang="en-GB" sz="1400" err="1">
                <a:solidFill>
                  <a:schemeClr val="tx1"/>
                </a:solidFill>
                <a:latin typeface="+mj-lt"/>
                <a:cs typeface="Segoe UI" pitchFamily="34" charset="0"/>
              </a:endParaRPr>
            </a:p>
          </p:txBody>
        </p:sp>
        <p:pic>
          <p:nvPicPr>
            <p:cNvPr id="24" name="Picture 4">
              <a:extLst>
                <a:ext uri="{FF2B5EF4-FFF2-40B4-BE49-F238E27FC236}">
                  <a16:creationId xmlns:a16="http://schemas.microsoft.com/office/drawing/2014/main" id="{27E54859-D7B2-093B-C46B-2DD2856FFD60}"/>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6318" y="355493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60C99CC6-83A2-C304-4F2B-343632E8DC2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0114" y="2208993"/>
              <a:ext cx="148920" cy="224917"/>
            </a:xfrm>
            <a:prstGeom prst="rect">
              <a:avLst/>
            </a:prstGeom>
          </p:spPr>
        </p:pic>
        <p:cxnSp>
          <p:nvCxnSpPr>
            <p:cNvPr id="27" name="Straight Arrow Connector 26">
              <a:extLst>
                <a:ext uri="{FF2B5EF4-FFF2-40B4-BE49-F238E27FC236}">
                  <a16:creationId xmlns:a16="http://schemas.microsoft.com/office/drawing/2014/main" id="{3E2DC45A-833E-7260-7DCF-6AD76FEAD7FA}"/>
                </a:ext>
                <a:ext uri="{C183D7F6-B498-43B3-948B-1728B52AA6E4}">
                  <adec:decorative xmlns:adec="http://schemas.microsoft.com/office/drawing/2017/decorative" val="1"/>
                </a:ext>
              </a:extLst>
            </p:cNvPr>
            <p:cNvCxnSpPr/>
            <p:nvPr/>
          </p:nvCxnSpPr>
          <p:spPr>
            <a:xfrm>
              <a:off x="2532973" y="3964486"/>
              <a:ext cx="379390"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C0ED5B-AAE8-F9D9-B7F5-47F03616D244}"/>
                </a:ext>
                <a:ext uri="{C183D7F6-B498-43B3-948B-1728B52AA6E4}">
                  <adec:decorative xmlns:adec="http://schemas.microsoft.com/office/drawing/2017/decorative" val="1"/>
                </a:ext>
              </a:extLst>
            </p:cNvPr>
            <p:cNvCxnSpPr/>
            <p:nvPr/>
          </p:nvCxnSpPr>
          <p:spPr>
            <a:xfrm flipV="1">
              <a:off x="3884718" y="2768861"/>
              <a:ext cx="0" cy="496570"/>
            </a:xfrm>
            <a:prstGeom prst="straightConnector1">
              <a:avLst/>
            </a:prstGeom>
            <a:ln w="12700" cap="rnd">
              <a:solidFill>
                <a:srgbClr val="B1B3B3"/>
              </a:solidFill>
              <a:headEnd type="arrow"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9" name="Connector: Elbow 1024">
              <a:extLst>
                <a:ext uri="{FF2B5EF4-FFF2-40B4-BE49-F238E27FC236}">
                  <a16:creationId xmlns:a16="http://schemas.microsoft.com/office/drawing/2014/main" id="{EEA3FC18-6A40-366C-80A7-B54FF94781D7}"/>
                </a:ext>
                <a:ext uri="{C183D7F6-B498-43B3-948B-1728B52AA6E4}">
                  <adec:decorative xmlns:adec="http://schemas.microsoft.com/office/drawing/2017/decorative" val="1"/>
                </a:ext>
              </a:extLst>
            </p:cNvPr>
            <p:cNvCxnSpPr>
              <a:cxnSpLocks/>
            </p:cNvCxnSpPr>
            <p:nvPr/>
          </p:nvCxnSpPr>
          <p:spPr>
            <a:xfrm>
              <a:off x="8679066" y="2344275"/>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B263DE-0F66-5B00-DD57-34A23E4CADF3}"/>
                </a:ext>
                <a:ext uri="{C183D7F6-B498-43B3-948B-1728B52AA6E4}">
                  <adec:decorative xmlns:adec="http://schemas.microsoft.com/office/drawing/2017/decorative" val="1"/>
                </a:ext>
              </a:extLst>
            </p:cNvPr>
            <p:cNvCxnSpPr>
              <a:cxnSpLocks/>
              <a:stCxn id="4" idx="3"/>
              <a:endCxn id="23" idx="1"/>
            </p:cNvCxnSpPr>
            <p:nvPr/>
          </p:nvCxnSpPr>
          <p:spPr>
            <a:xfrm flipV="1">
              <a:off x="9035783" y="3829595"/>
              <a:ext cx="728367"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1" name="Connector: Elbow 1032">
              <a:extLst>
                <a:ext uri="{FF2B5EF4-FFF2-40B4-BE49-F238E27FC236}">
                  <a16:creationId xmlns:a16="http://schemas.microsoft.com/office/drawing/2014/main" id="{9CBFA725-EB6D-C837-CAA4-19A0CD2E55F7}"/>
                </a:ext>
                <a:ext uri="{C183D7F6-B498-43B3-948B-1728B52AA6E4}">
                  <adec:decorative xmlns:adec="http://schemas.microsoft.com/office/drawing/2017/decorative" val="1"/>
                </a:ext>
              </a:extLst>
            </p:cNvPr>
            <p:cNvCxnSpPr>
              <a:cxnSpLocks/>
              <a:stCxn id="20" idx="2"/>
            </p:cNvCxnSpPr>
            <p:nvPr/>
          </p:nvCxnSpPr>
          <p:spPr>
            <a:xfrm rot="16200000" flipH="1">
              <a:off x="4234504" y="4313753"/>
              <a:ext cx="708378" cy="1407951"/>
            </a:xfrm>
            <a:prstGeom prst="bentConnector2">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Rounded Rectangle 10">
              <a:extLst>
                <a:ext uri="{FF2B5EF4-FFF2-40B4-BE49-F238E27FC236}">
                  <a16:creationId xmlns:a16="http://schemas.microsoft.com/office/drawing/2014/main" id="{0318AC8F-4E97-8C66-3CEF-C750F72D5008}"/>
                </a:ext>
                <a:ext uri="{C183D7F6-B498-43B3-948B-1728B52AA6E4}">
                  <adec:decorative xmlns:adec="http://schemas.microsoft.com/office/drawing/2017/decorative" val="1"/>
                </a:ext>
              </a:extLst>
            </p:cNvPr>
            <p:cNvSpPr/>
            <p:nvPr/>
          </p:nvSpPr>
          <p:spPr bwMode="auto">
            <a:xfrm>
              <a:off x="5648829" y="2982275"/>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ea typeface="Segoe UI" pitchFamily="34" charset="0"/>
                  <a:cs typeface="Segoe UI"/>
                </a:rPr>
                <a:t>Agente</a:t>
              </a:r>
              <a:r>
                <a:rPr lang="en-US" sz="1400">
                  <a:latin typeface="+mj-lt"/>
                  <a:ea typeface="Segoe UI" pitchFamily="34" charset="0"/>
                  <a:cs typeface="Segoe UI"/>
                </a:rPr>
                <a:t> do Produto</a:t>
              </a:r>
              <a:endParaRPr lang="en-GB" sz="1400">
                <a:solidFill>
                  <a:schemeClr val="tx1"/>
                </a:solidFill>
                <a:latin typeface="+mj-lt"/>
                <a:ea typeface="Segoe UI" pitchFamily="34" charset="0"/>
                <a:cs typeface="Segoe UI" pitchFamily="34" charset="0"/>
              </a:endParaRPr>
            </a:p>
          </p:txBody>
        </p:sp>
        <p:sp>
          <p:nvSpPr>
            <p:cNvPr id="34" name="Rounded Rectangle 10">
              <a:extLst>
                <a:ext uri="{FF2B5EF4-FFF2-40B4-BE49-F238E27FC236}">
                  <a16:creationId xmlns:a16="http://schemas.microsoft.com/office/drawing/2014/main" id="{7ED9A47F-1732-2194-7484-E7E7027A2F65}"/>
                </a:ext>
                <a:ext uri="{C183D7F6-B498-43B3-948B-1728B52AA6E4}">
                  <adec:decorative xmlns:adec="http://schemas.microsoft.com/office/drawing/2017/decorative" val="1"/>
                </a:ext>
              </a:extLst>
            </p:cNvPr>
            <p:cNvSpPr/>
            <p:nvPr/>
          </p:nvSpPr>
          <p:spPr bwMode="auto">
            <a:xfrm>
              <a:off x="5639219" y="4103646"/>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ea typeface="Segoe UI" pitchFamily="34" charset="0"/>
                  <a:cs typeface="Segoe UI"/>
                </a:rPr>
                <a:t>Agente</a:t>
              </a:r>
              <a:r>
                <a:rPr lang="en-US" sz="1400">
                  <a:latin typeface="+mj-lt"/>
                  <a:ea typeface="Segoe UI" pitchFamily="34" charset="0"/>
                  <a:cs typeface="Segoe UI"/>
                </a:rPr>
                <a:t> </a:t>
              </a:r>
              <a:r>
                <a:rPr lang="en-US" sz="1400" err="1">
                  <a:latin typeface="+mj-lt"/>
                  <a:ea typeface="Segoe UI" pitchFamily="34" charset="0"/>
                  <a:cs typeface="Segoe UI"/>
                </a:rPr>
                <a:t>Escritor</a:t>
              </a:r>
              <a:endParaRPr lang="en-GB" sz="1400" err="1">
                <a:solidFill>
                  <a:schemeClr val="tx1"/>
                </a:solidFill>
                <a:latin typeface="+mj-lt"/>
                <a:ea typeface="Segoe UI" pitchFamily="34" charset="0"/>
                <a:cs typeface="Segoe UI" pitchFamily="34" charset="0"/>
              </a:endParaRPr>
            </a:p>
          </p:txBody>
        </p:sp>
        <p:sp>
          <p:nvSpPr>
            <p:cNvPr id="35" name="Rounded Rectangle 10">
              <a:extLst>
                <a:ext uri="{FF2B5EF4-FFF2-40B4-BE49-F238E27FC236}">
                  <a16:creationId xmlns:a16="http://schemas.microsoft.com/office/drawing/2014/main" id="{77C55C80-4851-FC58-782E-584959F0AEDE}"/>
                </a:ext>
                <a:ext uri="{C183D7F6-B498-43B3-948B-1728B52AA6E4}">
                  <adec:decorative xmlns:adec="http://schemas.microsoft.com/office/drawing/2017/decorative" val="1"/>
                </a:ext>
              </a:extLst>
            </p:cNvPr>
            <p:cNvSpPr/>
            <p:nvPr/>
          </p:nvSpPr>
          <p:spPr bwMode="auto">
            <a:xfrm>
              <a:off x="5655526" y="5223184"/>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ea typeface="Segoe UI" pitchFamily="34" charset="0"/>
                  <a:cs typeface="Segoe UI"/>
                </a:rPr>
                <a:t>Agente</a:t>
              </a:r>
              <a:r>
                <a:rPr lang="en-US" sz="1400">
                  <a:latin typeface="+mj-lt"/>
                  <a:ea typeface="Segoe UI" pitchFamily="34" charset="0"/>
                  <a:cs typeface="Segoe UI"/>
                </a:rPr>
                <a:t> Editor</a:t>
              </a:r>
              <a:endParaRPr lang="en-GB" sz="1400">
                <a:solidFill>
                  <a:schemeClr val="tx1"/>
                </a:solidFill>
                <a:latin typeface="+mj-lt"/>
                <a:ea typeface="Segoe UI" pitchFamily="34" charset="0"/>
                <a:cs typeface="Segoe UI" pitchFamily="34" charset="0"/>
              </a:endParaRPr>
            </a:p>
          </p:txBody>
        </p:sp>
        <p:sp>
          <p:nvSpPr>
            <p:cNvPr id="36" name="TextBox 35">
              <a:extLst>
                <a:ext uri="{FF2B5EF4-FFF2-40B4-BE49-F238E27FC236}">
                  <a16:creationId xmlns:a16="http://schemas.microsoft.com/office/drawing/2014/main" id="{239B59A3-888C-FD86-B959-0C05AB034CFB}"/>
                </a:ext>
                <a:ext uri="{C183D7F6-B498-43B3-948B-1728B52AA6E4}">
                  <adec:decorative xmlns:adec="http://schemas.microsoft.com/office/drawing/2017/decorative" val="1"/>
                </a:ext>
              </a:extLst>
            </p:cNvPr>
            <p:cNvSpPr txBox="1"/>
            <p:nvPr/>
          </p:nvSpPr>
          <p:spPr>
            <a:xfrm>
              <a:off x="7146529" y="3584072"/>
              <a:ext cx="1119657" cy="338554"/>
            </a:xfrm>
            <a:prstGeom prst="rect">
              <a:avLst/>
            </a:prstGeom>
            <a:noFill/>
          </p:spPr>
          <p:txBody>
            <a:bodyPr wrap="square" lIns="0" tIns="0" rIns="0" bIns="0" rtlCol="0">
              <a:spAutoFit/>
            </a:bodyPr>
            <a:lstStyle/>
            <a:p>
              <a:pPr algn="ctr"/>
              <a:r>
                <a:rPr lang="en-US" sz="1100"/>
                <a:t>Azure AI</a:t>
              </a:r>
              <a:br>
                <a:rPr lang="en-US" sz="1100"/>
              </a:br>
              <a:r>
                <a:rPr lang="en-US" sz="1100"/>
                <a:t>Search</a:t>
              </a:r>
              <a:endParaRPr lang="en-GB" sz="1100"/>
            </a:p>
          </p:txBody>
        </p:sp>
        <p:pic>
          <p:nvPicPr>
            <p:cNvPr id="37" name="Graphic 36">
              <a:extLst>
                <a:ext uri="{FF2B5EF4-FFF2-40B4-BE49-F238E27FC236}">
                  <a16:creationId xmlns:a16="http://schemas.microsoft.com/office/drawing/2014/main" id="{33E81519-A2A9-BA4F-0AC1-528D4A7015D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3309" y="3316357"/>
              <a:ext cx="285353" cy="285353"/>
            </a:xfrm>
            <a:prstGeom prst="rect">
              <a:avLst/>
            </a:prstGeom>
          </p:spPr>
        </p:pic>
        <p:sp>
          <p:nvSpPr>
            <p:cNvPr id="38" name="TextBox 37">
              <a:extLst>
                <a:ext uri="{FF2B5EF4-FFF2-40B4-BE49-F238E27FC236}">
                  <a16:creationId xmlns:a16="http://schemas.microsoft.com/office/drawing/2014/main" id="{940C23EE-4FA3-054E-4CC9-D12D3EB3C198}"/>
                </a:ext>
                <a:ext uri="{C183D7F6-B498-43B3-948B-1728B52AA6E4}">
                  <adec:decorative xmlns:adec="http://schemas.microsoft.com/office/drawing/2017/decorative" val="1"/>
                </a:ext>
              </a:extLst>
            </p:cNvPr>
            <p:cNvSpPr txBox="1"/>
            <p:nvPr/>
          </p:nvSpPr>
          <p:spPr>
            <a:xfrm>
              <a:off x="6687332" y="4710807"/>
              <a:ext cx="913245" cy="338554"/>
            </a:xfrm>
            <a:prstGeom prst="rect">
              <a:avLst/>
            </a:prstGeom>
            <a:noFill/>
          </p:spPr>
          <p:txBody>
            <a:bodyPr wrap="square" lIns="0" tIns="0" rIns="0" bIns="0" rtlCol="0">
              <a:spAutoFit/>
            </a:bodyPr>
            <a:lstStyle/>
            <a:p>
              <a:pPr algn="ctr"/>
              <a:r>
                <a:rPr lang="en-US" sz="1100"/>
                <a:t>Azure OpenAI </a:t>
              </a:r>
              <a:br>
                <a:rPr lang="en-US" sz="1100"/>
              </a:br>
              <a:r>
                <a:rPr lang="en-US" sz="1100"/>
                <a:t>Service</a:t>
              </a:r>
              <a:endParaRPr lang="en-GB" sz="1100"/>
            </a:p>
          </p:txBody>
        </p:sp>
        <p:pic>
          <p:nvPicPr>
            <p:cNvPr id="39" name="Graphic 38">
              <a:extLst>
                <a:ext uri="{FF2B5EF4-FFF2-40B4-BE49-F238E27FC236}">
                  <a16:creationId xmlns:a16="http://schemas.microsoft.com/office/drawing/2014/main" id="{DBE2912E-F5B1-34D2-FE19-4DF2924BB74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5563" y="4479257"/>
              <a:ext cx="216785" cy="216785"/>
            </a:xfrm>
            <a:prstGeom prst="rect">
              <a:avLst/>
            </a:prstGeom>
          </p:spPr>
        </p:pic>
        <p:cxnSp>
          <p:nvCxnSpPr>
            <p:cNvPr id="40" name="Connector: Elbow 55">
              <a:extLst>
                <a:ext uri="{FF2B5EF4-FFF2-40B4-BE49-F238E27FC236}">
                  <a16:creationId xmlns:a16="http://schemas.microsoft.com/office/drawing/2014/main" id="{3BE38363-27EA-53F4-7B77-635C5A0967A0}"/>
                </a:ext>
                <a:ext uri="{C183D7F6-B498-43B3-948B-1728B52AA6E4}">
                  <adec:decorative xmlns:adec="http://schemas.microsoft.com/office/drawing/2017/decorative" val="1"/>
                </a:ext>
              </a:extLst>
            </p:cNvPr>
            <p:cNvCxnSpPr>
              <a:cxnSpLocks/>
            </p:cNvCxnSpPr>
            <p:nvPr/>
          </p:nvCxnSpPr>
          <p:spPr>
            <a:xfrm rot="16200000" flipH="1">
              <a:off x="8246291" y="4056820"/>
              <a:ext cx="910982" cy="27844"/>
            </a:xfrm>
            <a:prstGeom prst="bentConnector4">
              <a:avLst>
                <a:gd name="adj1" fmla="val 37"/>
                <a:gd name="adj2" fmla="val 753764"/>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1" name="Connector: Elbow 1031">
              <a:extLst>
                <a:ext uri="{FF2B5EF4-FFF2-40B4-BE49-F238E27FC236}">
                  <a16:creationId xmlns:a16="http://schemas.microsoft.com/office/drawing/2014/main" id="{CEF8DDA2-99C5-7C49-4189-47BA28261958}"/>
                </a:ext>
                <a:ext uri="{C183D7F6-B498-43B3-948B-1728B52AA6E4}">
                  <adec:decorative xmlns:adec="http://schemas.microsoft.com/office/drawing/2017/decorative" val="1"/>
                </a:ext>
              </a:extLst>
            </p:cNvPr>
            <p:cNvCxnSpPr>
              <a:cxnSpLocks/>
            </p:cNvCxnSpPr>
            <p:nvPr/>
          </p:nvCxnSpPr>
          <p:spPr>
            <a:xfrm>
              <a:off x="8699926" y="4710791"/>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pic>
        <p:nvPicPr>
          <p:cNvPr id="45" name="Graphic 44">
            <a:extLst>
              <a:ext uri="{FF2B5EF4-FFF2-40B4-BE49-F238E27FC236}">
                <a16:creationId xmlns:a16="http://schemas.microsoft.com/office/drawing/2014/main" id="{CB5C91A3-9C62-23A1-AAA5-C9446A8E33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67932" y="3980331"/>
            <a:ext cx="571613" cy="571613"/>
          </a:xfrm>
          <a:prstGeom prst="rect">
            <a:avLst/>
          </a:prstGeom>
        </p:spPr>
      </p:pic>
      <p:sp>
        <p:nvSpPr>
          <p:cNvPr id="47" name="TextBox 46">
            <a:extLst>
              <a:ext uri="{FF2B5EF4-FFF2-40B4-BE49-F238E27FC236}">
                <a16:creationId xmlns:a16="http://schemas.microsoft.com/office/drawing/2014/main" id="{AC705E52-CD78-0E4A-2E52-BA15D8BA4161}"/>
              </a:ext>
            </a:extLst>
          </p:cNvPr>
          <p:cNvSpPr txBox="1"/>
          <p:nvPr/>
        </p:nvSpPr>
        <p:spPr>
          <a:xfrm>
            <a:off x="611663" y="5948436"/>
            <a:ext cx="5886570" cy="369332"/>
          </a:xfrm>
          <a:prstGeom prst="rect">
            <a:avLst/>
          </a:prstGeom>
          <a:noFill/>
        </p:spPr>
        <p:txBody>
          <a:bodyPr wrap="square">
            <a:spAutoFit/>
          </a:bodyPr>
          <a:lstStyle/>
          <a:p>
            <a:r>
              <a:rPr lang="en-US">
                <a:hlinkClick r:id="rId14"/>
              </a:rPr>
              <a:t>https://aka.ms/creative-writer-agent</a:t>
            </a:r>
            <a:endParaRPr lang="en-US"/>
          </a:p>
        </p:txBody>
      </p:sp>
    </p:spTree>
    <p:extLst>
      <p:ext uri="{BB962C8B-B14F-4D97-AF65-F5344CB8AC3E}">
        <p14:creationId xmlns:p14="http://schemas.microsoft.com/office/powerpoint/2010/main" val="54389153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BDD2F-BE4E-C4C8-15B0-05192D6B21ED}"/>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CFC9B29-6413-FC38-FC39-46B59F0729D3}"/>
              </a:ext>
            </a:extLst>
          </p:cNvPr>
          <p:cNvSpPr txBox="1"/>
          <p:nvPr/>
        </p:nvSpPr>
        <p:spPr>
          <a:xfrm>
            <a:off x="1162050" y="2930402"/>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a:solidFill>
                  <a:srgbClr val="FFFFFF"/>
                </a:solidFill>
                <a:latin typeface="Segoe UI Semibold"/>
              </a:rPr>
              <a:t>Takeaways</a:t>
            </a:r>
            <a:endParaRPr kumimoji="0" lang="en-US" sz="72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Rectangle: Rounded Corners 6">
            <a:extLst>
              <a:ext uri="{FF2B5EF4-FFF2-40B4-BE49-F238E27FC236}">
                <a16:creationId xmlns:a16="http://schemas.microsoft.com/office/drawing/2014/main" id="{5E6EE9D6-B79D-753A-6F95-C621576DE842}"/>
              </a:ext>
              <a:ext uri="{C183D7F6-B498-43B3-948B-1728B52AA6E4}">
                <adec:decorative xmlns:adec="http://schemas.microsoft.com/office/drawing/2017/decorative" val="0"/>
              </a:ext>
            </a:extLst>
          </p:cNvPr>
          <p:cNvSpPr/>
          <p:nvPr/>
        </p:nvSpPr>
        <p:spPr bwMode="auto">
          <a:xfrm>
            <a:off x="5001940" y="2309052"/>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Chapter 4</a:t>
            </a:r>
            <a:endParaRPr kumimoji="0" lang="en-CA"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2435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EAF289-B8B6-F50D-1979-47824FAC03CD}"/>
              </a:ext>
            </a:extLst>
          </p:cNvPr>
          <p:cNvSpPr>
            <a:spLocks noGrp="1"/>
          </p:cNvSpPr>
          <p:nvPr>
            <p:ph type="title"/>
          </p:nvPr>
        </p:nvSpPr>
        <p:spPr>
          <a:xfrm>
            <a:off x="585216" y="2309812"/>
            <a:ext cx="3182027" cy="3959225"/>
          </a:xfrm>
        </p:spPr>
        <p:txBody>
          <a:bodyPr wrap="square" anchor="t">
            <a:normAutofit/>
          </a:bodyPr>
          <a:lstStyle/>
          <a:p>
            <a:r>
              <a:rPr lang="en-GB"/>
              <a:t>Learnings and next steps</a:t>
            </a:r>
          </a:p>
        </p:txBody>
      </p:sp>
      <p:sp>
        <p:nvSpPr>
          <p:cNvPr id="14" name="Text Placeholder 2">
            <a:extLst>
              <a:ext uri="{FF2B5EF4-FFF2-40B4-BE49-F238E27FC236}">
                <a16:creationId xmlns:a16="http://schemas.microsoft.com/office/drawing/2014/main" id="{E8D12E75-960A-5559-E9E1-BDC2C3A7F063}"/>
              </a:ext>
            </a:extLst>
          </p:cNvPr>
          <p:cNvSpPr>
            <a:spLocks noGrp="1"/>
          </p:cNvSpPr>
          <p:nvPr>
            <p:ph type="body" sz="quarter" idx="11"/>
          </p:nvPr>
        </p:nvSpPr>
        <p:spPr>
          <a:xfrm>
            <a:off x="4356100" y="2222148"/>
            <a:ext cx="7664633" cy="4367349"/>
          </a:xfrm>
        </p:spPr>
        <p:txBody>
          <a:bodyPr/>
          <a:lstStyle/>
          <a:p>
            <a:r>
              <a:rPr lang="en-US">
                <a:cs typeface="Segoe UI"/>
              </a:rPr>
              <a:t>Build agents quickly with Azure's fully managed agent service</a:t>
            </a:r>
          </a:p>
          <a:p>
            <a:r>
              <a:rPr lang="en-US">
                <a:cs typeface="Segoe UI"/>
              </a:rPr>
              <a:t>Use Azure AI Agent Service to get out of the box tools like Bing, Azure AI Search, function calling, code interpreter, file search, and more</a:t>
            </a:r>
          </a:p>
          <a:p>
            <a:r>
              <a:rPr lang="en-US">
                <a:cs typeface="Segoe UI"/>
              </a:rPr>
              <a:t>Explore frameworks Semantic Kernel and </a:t>
            </a:r>
            <a:r>
              <a:rPr lang="en-US" err="1">
                <a:cs typeface="Segoe UI"/>
              </a:rPr>
              <a:t>Autogen</a:t>
            </a:r>
            <a:r>
              <a:rPr lang="en-US">
                <a:cs typeface="Segoe UI"/>
              </a:rPr>
              <a:t> to implement advanced functionalities like multi-agent systems</a:t>
            </a:r>
          </a:p>
          <a:p>
            <a:r>
              <a:rPr lang="en-US">
                <a:cs typeface="Segoe UI"/>
              </a:rPr>
              <a:t>Use UI or code to build your agent</a:t>
            </a:r>
          </a:p>
        </p:txBody>
      </p:sp>
    </p:spTree>
    <p:extLst>
      <p:ext uri="{BB962C8B-B14F-4D97-AF65-F5344CB8AC3E}">
        <p14:creationId xmlns:p14="http://schemas.microsoft.com/office/powerpoint/2010/main" val="310995181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3" name="Picture 2" descr="Scan me!">
            <a:extLst>
              <a:ext uri="{FF2B5EF4-FFF2-40B4-BE49-F238E27FC236}">
                <a16:creationId xmlns:a16="http://schemas.microsoft.com/office/drawing/2014/main" id="{07000E39-C01D-30B5-1EBC-DC4B834CB481}"/>
              </a:ext>
            </a:extLst>
          </p:cNvPr>
          <p:cNvPicPr>
            <a:picLocks noChangeAspect="1"/>
          </p:cNvPicPr>
          <p:nvPr/>
        </p:nvPicPr>
        <p:blipFill>
          <a:blip r:embed="rId3"/>
          <a:stretch>
            <a:fillRect/>
          </a:stretch>
        </p:blipFill>
        <p:spPr>
          <a:xfrm>
            <a:off x="4098471" y="3717471"/>
            <a:ext cx="1722664" cy="1722664"/>
          </a:xfrm>
          <a:prstGeom prst="rect">
            <a:avLst/>
          </a:prstGeom>
        </p:spPr>
      </p:pic>
    </p:spTree>
    <p:extLst>
      <p:ext uri="{BB962C8B-B14F-4D97-AF65-F5344CB8AC3E}">
        <p14:creationId xmlns:p14="http://schemas.microsoft.com/office/powerpoint/2010/main" val="3713739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7D2C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305BC-EA9D-8EA2-5130-D553A0327DE2}"/>
              </a:ext>
            </a:extLst>
          </p:cNvPr>
          <p:cNvSpPr>
            <a:spLocks noGrp="1"/>
          </p:cNvSpPr>
          <p:nvPr>
            <p:ph type="title"/>
          </p:nvPr>
        </p:nvSpPr>
        <p:spPr>
          <a:xfrm>
            <a:off x="471465" y="294361"/>
            <a:ext cx="10639121" cy="618631"/>
          </a:xfrm>
        </p:spPr>
        <p:txBody>
          <a:bodyPr/>
          <a:lstStyle/>
          <a:p>
            <a:r>
              <a:rPr lang="pt-BR" sz="3600">
                <a:solidFill>
                  <a:schemeClr val="bg1"/>
                </a:solidFill>
                <a:cs typeface="Segoe UI"/>
              </a:rPr>
              <a:t>aka.ms/Startup-Spotlight-Playlist</a:t>
            </a:r>
          </a:p>
        </p:txBody>
      </p:sp>
      <p:pic>
        <p:nvPicPr>
          <p:cNvPr id="1036" name="Picture 12">
            <a:extLst>
              <a:ext uri="{FF2B5EF4-FFF2-40B4-BE49-F238E27FC236}">
                <a16:creationId xmlns:a16="http://schemas.microsoft.com/office/drawing/2014/main" id="{5723E6BB-075D-FB7B-2719-9A35481DBC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410" y="3841768"/>
            <a:ext cx="2438400" cy="6604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Gretel.ai Pricing 2025">
            <a:extLst>
              <a:ext uri="{FF2B5EF4-FFF2-40B4-BE49-F238E27FC236}">
                <a16:creationId xmlns:a16="http://schemas.microsoft.com/office/drawing/2014/main" id="{3422C45F-7955-C735-1700-DFEFE0BCA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28" y="1467292"/>
            <a:ext cx="4465675" cy="23444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ctiveloop - AI Infrastructure Alliance">
            <a:extLst>
              <a:ext uri="{FF2B5EF4-FFF2-40B4-BE49-F238E27FC236}">
                <a16:creationId xmlns:a16="http://schemas.microsoft.com/office/drawing/2014/main" id="{C172855D-99B1-4C91-3EA9-BE06E52E5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8200" y="4320435"/>
            <a:ext cx="4318000" cy="15240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AWS Marketplace: Bria AI">
            <a:extLst>
              <a:ext uri="{FF2B5EF4-FFF2-40B4-BE49-F238E27FC236}">
                <a16:creationId xmlns:a16="http://schemas.microsoft.com/office/drawing/2014/main" id="{19EE665D-7603-01C1-EEF5-C78263DFC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4194" y="1141616"/>
            <a:ext cx="2967812" cy="19138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ynthesized">
            <a:extLst>
              <a:ext uri="{FF2B5EF4-FFF2-40B4-BE49-F238E27FC236}">
                <a16:creationId xmlns:a16="http://schemas.microsoft.com/office/drawing/2014/main" id="{43EA8565-7A57-C8A7-94C8-20B7DE4110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9497" y="3439861"/>
            <a:ext cx="3905467" cy="8566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allaroo.AI Launches Unique Workload Orchestration Capabilities">
            <a:extLst>
              <a:ext uri="{FF2B5EF4-FFF2-40B4-BE49-F238E27FC236}">
                <a16:creationId xmlns:a16="http://schemas.microsoft.com/office/drawing/2014/main" id="{7111128D-ED03-BA03-68DF-570471E305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988" y="5782277"/>
            <a:ext cx="4212921" cy="8370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so: AI Reasoning and Agentic AI">
            <a:extLst>
              <a:ext uri="{FF2B5EF4-FFF2-40B4-BE49-F238E27FC236}">
                <a16:creationId xmlns:a16="http://schemas.microsoft.com/office/drawing/2014/main" id="{13137133-2EC9-7761-B7FC-F7901C5D59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26734" y="4493157"/>
            <a:ext cx="4965266" cy="94853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Howso: AI Reasoning and Agentic AI">
            <a:extLst>
              <a:ext uri="{FF2B5EF4-FFF2-40B4-BE49-F238E27FC236}">
                <a16:creationId xmlns:a16="http://schemas.microsoft.com/office/drawing/2014/main" id="{BECBB72F-0130-1E82-01D2-BA84378D669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4" name="Picture 2" descr="AWS Marketplace: Faros AI">
            <a:extLst>
              <a:ext uri="{FF2B5EF4-FFF2-40B4-BE49-F238E27FC236}">
                <a16:creationId xmlns:a16="http://schemas.microsoft.com/office/drawing/2014/main" id="{D6E673F4-8CD8-CA97-A972-68E1381189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8981" y="1127343"/>
            <a:ext cx="3336405" cy="2125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452854"/>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8B78C5-D4BA-2D48-9539-5B27686E8DA3}"/>
              </a:ext>
            </a:extLst>
          </p:cNvPr>
          <p:cNvPicPr>
            <a:picLocks noChangeAspect="1"/>
          </p:cNvPicPr>
          <p:nvPr/>
        </p:nvPicPr>
        <p:blipFill>
          <a:blip r:embed="rId3"/>
          <a:stretch>
            <a:fillRect/>
          </a:stretch>
        </p:blipFill>
        <p:spPr>
          <a:xfrm>
            <a:off x="463138" y="0"/>
            <a:ext cx="11317184" cy="5944378"/>
          </a:xfrm>
          <a:prstGeom prst="rect">
            <a:avLst/>
          </a:prstGeom>
        </p:spPr>
      </p:pic>
      <p:sp>
        <p:nvSpPr>
          <p:cNvPr id="4" name="TextBox 3">
            <a:extLst>
              <a:ext uri="{FF2B5EF4-FFF2-40B4-BE49-F238E27FC236}">
                <a16:creationId xmlns:a16="http://schemas.microsoft.com/office/drawing/2014/main" id="{1F039089-6094-F2C0-041E-B77370C469E5}"/>
              </a:ext>
            </a:extLst>
          </p:cNvPr>
          <p:cNvSpPr txBox="1"/>
          <p:nvPr/>
        </p:nvSpPr>
        <p:spPr>
          <a:xfrm>
            <a:off x="2708748" y="6150114"/>
            <a:ext cx="7626098" cy="707886"/>
          </a:xfrm>
          <a:prstGeom prst="rect">
            <a:avLst/>
          </a:prstGeom>
          <a:noFill/>
        </p:spPr>
        <p:txBody>
          <a:bodyPr wrap="square">
            <a:spAutoFit/>
          </a:bodyPr>
          <a:lstStyle/>
          <a:p>
            <a:r>
              <a:rPr lang="pt-BR" sz="4000"/>
              <a:t>https://aka.ms/agents-kickoff-yt</a:t>
            </a:r>
          </a:p>
        </p:txBody>
      </p:sp>
    </p:spTree>
    <p:extLst>
      <p:ext uri="{BB962C8B-B14F-4D97-AF65-F5344CB8AC3E}">
        <p14:creationId xmlns:p14="http://schemas.microsoft.com/office/powerpoint/2010/main" val="342141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E9D4-DC44-ED30-F527-766E2DE0F117}"/>
              </a:ext>
            </a:extLst>
          </p:cNvPr>
          <p:cNvSpPr>
            <a:spLocks noGrp="1"/>
          </p:cNvSpPr>
          <p:nvPr>
            <p:ph type="title"/>
          </p:nvPr>
        </p:nvSpPr>
        <p:spPr/>
        <p:txBody>
          <a:bodyPr/>
          <a:lstStyle/>
          <a:p>
            <a:r>
              <a:rPr lang="en-US" sz="3600"/>
              <a:t>Hackathon de agentes de IA: </a:t>
            </a:r>
            <a:r>
              <a:rPr lang="en-US"/>
              <a:t>Próximos passos</a:t>
            </a:r>
            <a:r>
              <a:rPr lang="en-US" sz="3600"/>
              <a:t> </a:t>
            </a:r>
            <a:endParaRPr lang="en-US"/>
          </a:p>
        </p:txBody>
      </p:sp>
      <p:sp>
        <p:nvSpPr>
          <p:cNvPr id="3" name="Text Placeholder 2">
            <a:extLst>
              <a:ext uri="{FF2B5EF4-FFF2-40B4-BE49-F238E27FC236}">
                <a16:creationId xmlns:a16="http://schemas.microsoft.com/office/drawing/2014/main" id="{07C8226D-1FF0-832C-3E43-A118FC2F39DD}"/>
              </a:ext>
            </a:extLst>
          </p:cNvPr>
          <p:cNvSpPr>
            <a:spLocks noGrp="1"/>
          </p:cNvSpPr>
          <p:nvPr>
            <p:ph type="body" sz="quarter" idx="10"/>
          </p:nvPr>
        </p:nvSpPr>
        <p:spPr>
          <a:xfrm>
            <a:off x="586390" y="1434370"/>
            <a:ext cx="11018520" cy="4567404"/>
          </a:xfrm>
        </p:spPr>
        <p:txBody>
          <a:bodyPr/>
          <a:lstStyle/>
          <a:p>
            <a:pPr marL="0" indent="0">
              <a:buNone/>
            </a:pPr>
            <a:r>
              <a:rPr lang="en-US">
                <a:cs typeface="Segoe UI"/>
              </a:rPr>
              <a:t>Inscreva-se para o hackathon @ </a:t>
            </a:r>
            <a:r>
              <a:rPr lang="en-US">
                <a:cs typeface="Segoe UI"/>
                <a:hlinkClick r:id="rId3"/>
              </a:rPr>
              <a:t>aka.ms/agentshack/register</a:t>
            </a:r>
            <a:endParaRPr lang="en-US"/>
          </a:p>
          <a:p>
            <a:pPr marL="0" indent="0">
              <a:buNone/>
            </a:pPr>
            <a:endParaRPr lang="en-US">
              <a:cs typeface="Segoe UI"/>
            </a:endParaRPr>
          </a:p>
          <a:p>
            <a:pPr marL="0" indent="0">
              <a:buNone/>
            </a:pPr>
            <a:r>
              <a:rPr lang="en-US">
                <a:cs typeface="Segoe UI"/>
              </a:rPr>
              <a:t>Tem perguntas? poste no fórum do GitHub ou canal do Discord.</a:t>
            </a:r>
          </a:p>
          <a:p>
            <a:pPr marL="0" indent="0">
              <a:buNone/>
            </a:pPr>
            <a:r>
              <a:rPr lang="en-US">
                <a:cs typeface="Segoe UI"/>
              </a:rPr>
              <a:t>Junte-se à comunidade @ </a:t>
            </a:r>
            <a:r>
              <a:rPr lang="en-US">
                <a:cs typeface="Segoe UI"/>
                <a:hlinkClick r:id="rId4"/>
              </a:rPr>
              <a:t>aka.ms/agentshack/discord</a:t>
            </a:r>
            <a:endParaRPr lang="en-US">
              <a:cs typeface="Segoe UI"/>
            </a:endParaRPr>
          </a:p>
          <a:p>
            <a:pPr marL="0" indent="0">
              <a:buNone/>
            </a:pPr>
            <a:endParaRPr lang="en-US">
              <a:cs typeface="Segoe UI"/>
            </a:endParaRPr>
          </a:p>
          <a:p>
            <a:pPr marL="0" indent="0">
              <a:buNone/>
            </a:pPr>
            <a:r>
              <a:rPr lang="en-US">
                <a:cs typeface="Segoe UI"/>
              </a:rPr>
              <a:t>Participe de mais transmissões ao vivo! 📺</a:t>
            </a:r>
          </a:p>
          <a:p>
            <a:pPr marL="0" indent="0">
              <a:buNone/>
            </a:pPr>
            <a:endParaRPr lang="en-US">
              <a:cs typeface="Segoe UI"/>
            </a:endParaRPr>
          </a:p>
          <a:p>
            <a:pPr marL="0" indent="0">
              <a:buNone/>
            </a:pPr>
            <a:r>
              <a:rPr lang="en-US">
                <a:cs typeface="Segoe UI"/>
              </a:rPr>
              <a:t>Envie seu projeto antes das 23h59 PT do dia 30 de abril</a:t>
            </a:r>
          </a:p>
          <a:p>
            <a:pPr marL="0" indent="0">
              <a:buNone/>
            </a:pPr>
            <a:r>
              <a:rPr lang="en-US">
                <a:cs typeface="Segoe UI"/>
              </a:rPr>
              <a:t>para ganhar prêmios! 💵</a:t>
            </a:r>
          </a:p>
        </p:txBody>
      </p:sp>
    </p:spTree>
    <p:extLst>
      <p:ext uri="{BB962C8B-B14F-4D97-AF65-F5344CB8AC3E}">
        <p14:creationId xmlns:p14="http://schemas.microsoft.com/office/powerpoint/2010/main" val="41256833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D5102E-41FA-C137-E61A-C41E015A6C27}"/>
              </a:ext>
            </a:extLst>
          </p:cNvPr>
          <p:cNvSpPr txBox="1"/>
          <p:nvPr/>
        </p:nvSpPr>
        <p:spPr>
          <a:xfrm>
            <a:off x="4277042" y="299672"/>
            <a:ext cx="3495674" cy="1043029"/>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defPPr>
              <a:defRPr lang="en-US"/>
            </a:defPPr>
            <a:lvl1pPr algn="ctr" defTabSz="932449">
              <a:spcBef>
                <a:spcPts val="600"/>
              </a:spcBef>
              <a:defRPr sz="24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4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Thank you</a:t>
            </a:r>
          </a:p>
        </p:txBody>
      </p:sp>
      <p:sp>
        <p:nvSpPr>
          <p:cNvPr id="3" name="TextBox 2">
            <a:extLst>
              <a:ext uri="{FF2B5EF4-FFF2-40B4-BE49-F238E27FC236}">
                <a16:creationId xmlns:a16="http://schemas.microsoft.com/office/drawing/2014/main" id="{A96D9EB6-2340-8EAB-BAFC-D58601773D84}"/>
              </a:ext>
            </a:extLst>
          </p:cNvPr>
          <p:cNvSpPr txBox="1"/>
          <p:nvPr/>
        </p:nvSpPr>
        <p:spPr>
          <a:xfrm>
            <a:off x="377352" y="4607536"/>
            <a:ext cx="5165452" cy="1538883"/>
          </a:xfrm>
          <a:prstGeom prst="rect">
            <a:avLst/>
          </a:prstGeom>
          <a:noFill/>
        </p:spPr>
        <p:txBody>
          <a:bodyPr wrap="none" lIns="0" tIns="0" rIns="0" bIns="0" rtlCol="0">
            <a:spAutoFit/>
          </a:bodyPr>
          <a:lstStyle/>
          <a:p>
            <a:r>
              <a:rPr lang="en-GB" sz="2000">
                <a:hlinkClick r:id="rId3" action="ppaction://hlinkfile"/>
              </a:rPr>
              <a:t>https://aka.ms/build-your-code-first-ai-agent</a:t>
            </a:r>
            <a:r>
              <a:rPr lang="en-AU" sz="2000">
                <a:hlinkClick r:id="rId3" action="ppaction://hlinkfile"/>
              </a:rPr>
              <a:t> </a:t>
            </a:r>
            <a:endParaRPr lang="en-AU" sz="2000"/>
          </a:p>
          <a:p>
            <a:r>
              <a:rPr lang="en-US" sz="2000">
                <a:hlinkClick r:id="rId4"/>
              </a:rPr>
              <a:t>https://</a:t>
            </a:r>
            <a:r>
              <a:rPr lang="en-US" sz="2000" err="1">
                <a:hlinkClick r:id="rId4"/>
              </a:rPr>
              <a:t>aka.ms</a:t>
            </a:r>
            <a:r>
              <a:rPr lang="en-US" sz="2000">
                <a:hlinkClick r:id="rId4"/>
              </a:rPr>
              <a:t>/</a:t>
            </a:r>
            <a:r>
              <a:rPr lang="en-US" sz="2000" err="1">
                <a:hlinkClick r:id="rId4"/>
              </a:rPr>
              <a:t>aihack</a:t>
            </a:r>
            <a:r>
              <a:rPr lang="en-US" sz="2000">
                <a:hlinkClick r:id="rId4"/>
              </a:rPr>
              <a:t>/agent-service/docs</a:t>
            </a:r>
            <a:endParaRPr lang="en-US" sz="2000"/>
          </a:p>
          <a:p>
            <a:r>
              <a:rPr lang="en-US" sz="2000">
                <a:hlinkClick r:id="rId5"/>
              </a:rPr>
              <a:t>https://</a:t>
            </a:r>
            <a:r>
              <a:rPr lang="en-US" sz="2000" err="1">
                <a:hlinkClick r:id="rId5"/>
              </a:rPr>
              <a:t>aka.ms</a:t>
            </a:r>
            <a:r>
              <a:rPr lang="en-US" sz="2000">
                <a:hlinkClick r:id="rId5"/>
              </a:rPr>
              <a:t>/</a:t>
            </a:r>
            <a:r>
              <a:rPr lang="en-US" sz="2000" err="1">
                <a:hlinkClick r:id="rId5"/>
              </a:rPr>
              <a:t>aihack</a:t>
            </a:r>
            <a:r>
              <a:rPr lang="en-US" sz="2000">
                <a:hlinkClick r:id="rId5"/>
              </a:rPr>
              <a:t>/agent-service/repo</a:t>
            </a:r>
            <a:endParaRPr lang="en-US" sz="2000"/>
          </a:p>
          <a:p>
            <a:pPr algn="ctr"/>
            <a:endParaRPr lang="en-US" sz="2000"/>
          </a:p>
          <a:p>
            <a:pPr algn="ctr"/>
            <a:endParaRPr lang="en-NL" sz="2000"/>
          </a:p>
        </p:txBody>
      </p:sp>
      <p:pic>
        <p:nvPicPr>
          <p:cNvPr id="6" name="Picture 5" descr="A qr code on a white background&#10;&#10;AI-generated content may be incorrect.">
            <a:extLst>
              <a:ext uri="{FF2B5EF4-FFF2-40B4-BE49-F238E27FC236}">
                <a16:creationId xmlns:a16="http://schemas.microsoft.com/office/drawing/2014/main" id="{354ADD9A-1612-9F88-7A72-562CBF965356}"/>
              </a:ext>
            </a:extLst>
          </p:cNvPr>
          <p:cNvPicPr>
            <a:picLocks noChangeAspect="1"/>
          </p:cNvPicPr>
          <p:nvPr/>
        </p:nvPicPr>
        <p:blipFill>
          <a:blip r:embed="rId6"/>
          <a:stretch>
            <a:fillRect/>
          </a:stretch>
        </p:blipFill>
        <p:spPr>
          <a:xfrm>
            <a:off x="1349109" y="2086473"/>
            <a:ext cx="2348703" cy="2348703"/>
          </a:xfrm>
          <a:prstGeom prst="rect">
            <a:avLst/>
          </a:prstGeom>
        </p:spPr>
      </p:pic>
      <p:sp>
        <p:nvSpPr>
          <p:cNvPr id="4" name="Text Placeholder 4">
            <a:extLst>
              <a:ext uri="{FF2B5EF4-FFF2-40B4-BE49-F238E27FC236}">
                <a16:creationId xmlns:a16="http://schemas.microsoft.com/office/drawing/2014/main" id="{9A0C1A8D-4BBA-5B63-4E13-B995D08EC218}"/>
              </a:ext>
            </a:extLst>
          </p:cNvPr>
          <p:cNvSpPr txBox="1">
            <a:spLocks/>
          </p:cNvSpPr>
          <p:nvPr/>
        </p:nvSpPr>
        <p:spPr>
          <a:xfrm>
            <a:off x="7758075" y="2493335"/>
            <a:ext cx="4150389" cy="2794611"/>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cs typeface="Segoe UI"/>
              </a:rPr>
              <a:t>Gabriela de Queiroz</a:t>
            </a:r>
            <a:endParaRPr lang="en-US"/>
          </a:p>
          <a:p>
            <a:pPr marL="0" indent="0">
              <a:buNone/>
            </a:pPr>
            <a:r>
              <a:rPr lang="en-US" sz="1800">
                <a:solidFill>
                  <a:srgbClr val="AC35AF"/>
                </a:solidFill>
                <a:cs typeface="Segoe UI"/>
              </a:rPr>
              <a:t>Director of AI @Microsoft</a:t>
            </a:r>
          </a:p>
          <a:p>
            <a:pPr marL="0" indent="0">
              <a:buNone/>
            </a:pPr>
            <a:endParaRPr lang="en-US" sz="2000">
              <a:cs typeface="Segoe UI"/>
            </a:endParaRPr>
          </a:p>
          <a:p>
            <a:pPr marL="0" indent="0" defTabSz="914367">
              <a:buNone/>
            </a:pPr>
            <a:r>
              <a:rPr lang="en-US" sz="2000">
                <a:cs typeface="+mn-cs"/>
                <a:hlinkClick r:id="rId7"/>
              </a:rPr>
              <a:t>linkedin.com/in/gabrieladequeiroz/</a:t>
            </a:r>
            <a:endParaRPr lang="en-US" sz="2000">
              <a:cs typeface="+mn-cs"/>
            </a:endParaRPr>
          </a:p>
          <a:p>
            <a:pPr marL="0" indent="0" defTabSz="914367">
              <a:buNone/>
            </a:pPr>
            <a:r>
              <a:rPr lang="en-US" sz="2000">
                <a:cs typeface="+mn-cs"/>
                <a:hlinkClick r:id="rId8"/>
              </a:rPr>
              <a:t>instagram.com/gabkroz/</a:t>
            </a:r>
            <a:endParaRPr lang="en-US" sz="2000">
              <a:cs typeface="+mn-cs"/>
            </a:endParaRPr>
          </a:p>
          <a:p>
            <a:endParaRPr lang="en-US" sz="2000">
              <a:cs typeface="+mn-cs"/>
            </a:endParaRPr>
          </a:p>
          <a:p>
            <a:endParaRPr lang="en-US"/>
          </a:p>
        </p:txBody>
      </p:sp>
      <p:pic>
        <p:nvPicPr>
          <p:cNvPr id="5" name="Picture 4">
            <a:extLst>
              <a:ext uri="{FF2B5EF4-FFF2-40B4-BE49-F238E27FC236}">
                <a16:creationId xmlns:a16="http://schemas.microsoft.com/office/drawing/2014/main" id="{749AC32C-0FBC-47FB-30B6-8F84F6895CC3}"/>
              </a:ext>
            </a:extLst>
          </p:cNvPr>
          <p:cNvPicPr>
            <a:picLocks noChangeAspect="1"/>
          </p:cNvPicPr>
          <p:nvPr/>
        </p:nvPicPr>
        <p:blipFill>
          <a:blip r:embed="rId9"/>
          <a:srcRect t="248" b="248"/>
          <a:stretch/>
        </p:blipFill>
        <p:spPr>
          <a:xfrm>
            <a:off x="5677088" y="2222205"/>
            <a:ext cx="1915888" cy="1915888"/>
          </a:xfrm>
          <a:prstGeom prst="ellipse">
            <a:avLst/>
          </a:prstGeom>
          <a:effectLst>
            <a:outerShdw blurRad="63500" dist="63500" dir="2700000" algn="ctr" rotWithShape="0">
              <a:srgbClr val="000000">
                <a:alpha val="50000"/>
              </a:srgbClr>
            </a:outerShdw>
          </a:effectLst>
        </p:spPr>
      </p:pic>
      <p:pic>
        <p:nvPicPr>
          <p:cNvPr id="7" name="Picture 6">
            <a:extLst>
              <a:ext uri="{FF2B5EF4-FFF2-40B4-BE49-F238E27FC236}">
                <a16:creationId xmlns:a16="http://schemas.microsoft.com/office/drawing/2014/main" id="{B02B7D0C-29D2-2F37-877A-DA65E99A7EC1}"/>
              </a:ext>
            </a:extLst>
          </p:cNvPr>
          <p:cNvPicPr>
            <a:picLocks noChangeAspect="1"/>
          </p:cNvPicPr>
          <p:nvPr/>
        </p:nvPicPr>
        <p:blipFill>
          <a:blip r:embed="rId10"/>
          <a:stretch>
            <a:fillRect/>
          </a:stretch>
        </p:blipFill>
        <p:spPr>
          <a:xfrm>
            <a:off x="6060477" y="4324551"/>
            <a:ext cx="1402773" cy="1402773"/>
          </a:xfrm>
          <a:prstGeom prst="rect">
            <a:avLst/>
          </a:prstGeom>
        </p:spPr>
      </p:pic>
    </p:spTree>
    <p:extLst>
      <p:ext uri="{BB962C8B-B14F-4D97-AF65-F5344CB8AC3E}">
        <p14:creationId xmlns:p14="http://schemas.microsoft.com/office/powerpoint/2010/main" val="9289855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200"/>
                                  </p:stCondLst>
                                  <p:childTnLst>
                                    <p:animMotion origin="layout" path="M -3.33333E-6 1.11111E-6 L -3.33333E-6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A3437-EB09-4FD7-78CA-354823E934E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3EADDF0B-7C01-057D-D6B8-1E7994908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43011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27BEE4-562C-F4BD-76D7-A29CD901188B}"/>
              </a:ext>
            </a:extLst>
          </p:cNvPr>
          <p:cNvSpPr/>
          <p:nvPr/>
        </p:nvSpPr>
        <p:spPr bwMode="auto">
          <a:xfrm>
            <a:off x="0" y="1098191"/>
            <a:ext cx="12184433" cy="1294197"/>
          </a:xfrm>
          <a:prstGeom prst="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ts val="2100"/>
              </a:lnSpc>
            </a:pPr>
            <a:r>
              <a:rPr lang="en-US" sz="2800">
                <a:solidFill>
                  <a:srgbClr val="FFFFFF"/>
                </a:solidFill>
                <a:latin typeface="Segoe UI"/>
                <a:ea typeface="Segoe UI"/>
                <a:cs typeface="Segoe UI"/>
              </a:rPr>
              <a:t>   </a:t>
            </a:r>
            <a:r>
              <a:rPr lang="en-US" sz="2800">
                <a:latin typeface="Segoe UI"/>
                <a:ea typeface="Segoe UI"/>
                <a:cs typeface="Segoe UI"/>
              </a:rPr>
              <a:t>​</a:t>
            </a:r>
            <a:endParaRPr lang="en-US" sz="200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3F9397E-9E86-56A8-E6D2-6D32168C2E3B}"/>
              </a:ext>
            </a:extLst>
          </p:cNvPr>
          <p:cNvSpPr/>
          <p:nvPr/>
        </p:nvSpPr>
        <p:spPr bwMode="auto">
          <a:xfrm>
            <a:off x="0" y="5453194"/>
            <a:ext cx="12178030" cy="1402245"/>
          </a:xfrm>
          <a:prstGeom prst="rect">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A27BEE4-562C-F4BD-76D7-A29CD901188B}"/>
              </a:ext>
            </a:extLst>
          </p:cNvPr>
          <p:cNvSpPr/>
          <p:nvPr/>
        </p:nvSpPr>
        <p:spPr bwMode="auto">
          <a:xfrm>
            <a:off x="0" y="3934880"/>
            <a:ext cx="12178030" cy="15183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CED2D89-2E36-827F-F9DD-8C12283DEB88}"/>
              </a:ext>
            </a:extLst>
          </p:cNvPr>
          <p:cNvSpPr/>
          <p:nvPr/>
        </p:nvSpPr>
        <p:spPr bwMode="auto">
          <a:xfrm>
            <a:off x="0" y="2395020"/>
            <a:ext cx="12192000" cy="153888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E7788DD-653E-C4C8-12EA-D7EB0F6BF824}"/>
              </a:ext>
            </a:extLst>
          </p:cNvPr>
          <p:cNvSpPr>
            <a:spLocks noGrp="1"/>
          </p:cNvSpPr>
          <p:nvPr>
            <p:ph type="title"/>
          </p:nvPr>
        </p:nvSpPr>
        <p:spPr/>
        <p:txBody>
          <a:bodyPr/>
          <a:lstStyle/>
          <a:p>
            <a:r>
              <a:rPr lang="en-US" err="1">
                <a:cs typeface="Segoe UI"/>
              </a:rPr>
              <a:t>Transmissões</a:t>
            </a:r>
            <a:r>
              <a:rPr lang="en-US">
                <a:cs typeface="Segoe UI"/>
              </a:rPr>
              <a:t> </a:t>
            </a:r>
            <a:r>
              <a:rPr lang="en-US" err="1">
                <a:cs typeface="Segoe UI"/>
              </a:rPr>
              <a:t>em</a:t>
            </a:r>
            <a:r>
              <a:rPr lang="en-US">
                <a:cs typeface="Segoe UI"/>
              </a:rPr>
              <a:t> </a:t>
            </a:r>
            <a:r>
              <a:rPr lang="en-US" err="1">
                <a:cs typeface="Segoe UI"/>
              </a:rPr>
              <a:t>quatro</a:t>
            </a:r>
            <a:r>
              <a:rPr lang="en-US">
                <a:cs typeface="Segoe UI"/>
              </a:rPr>
              <a:t> </a:t>
            </a:r>
            <a:r>
              <a:rPr lang="en-US" err="1">
                <a:cs typeface="Segoe UI"/>
              </a:rPr>
              <a:t>idiomas</a:t>
            </a:r>
            <a:r>
              <a:rPr lang="en-US">
                <a:cs typeface="Segoe UI"/>
              </a:rPr>
              <a:t> </a:t>
            </a:r>
            <a:endParaRPr lang="en-US"/>
          </a:p>
        </p:txBody>
      </p:sp>
      <p:sp>
        <p:nvSpPr>
          <p:cNvPr id="3" name="Content Placeholder 2">
            <a:extLst>
              <a:ext uri="{FF2B5EF4-FFF2-40B4-BE49-F238E27FC236}">
                <a16:creationId xmlns:a16="http://schemas.microsoft.com/office/drawing/2014/main" id="{C2FBCE78-DE41-D33D-A655-B194767BB94D}"/>
              </a:ext>
            </a:extLst>
          </p:cNvPr>
          <p:cNvSpPr>
            <a:spLocks noGrp="1"/>
          </p:cNvSpPr>
          <p:nvPr>
            <p:ph sz="quarter" idx="10"/>
          </p:nvPr>
        </p:nvSpPr>
        <p:spPr>
          <a:xfrm>
            <a:off x="590603" y="1255806"/>
            <a:ext cx="4805233" cy="5461495"/>
          </a:xfrm>
        </p:spPr>
        <p:txBody>
          <a:bodyPr vert="horz" wrap="square" lIns="0" tIns="0" rIns="0" bIns="0" rtlCol="0" anchor="t">
            <a:spAutoFit/>
          </a:bodyPr>
          <a:lstStyle/>
          <a:p>
            <a:pPr marL="0" indent="0">
              <a:lnSpc>
                <a:spcPts val="2100"/>
              </a:lnSpc>
              <a:spcBef>
                <a:spcPts val="0"/>
              </a:spcBef>
              <a:buNone/>
            </a:pPr>
            <a:r>
              <a:rPr lang="en-US">
                <a:solidFill>
                  <a:srgbClr val="FFFFFF"/>
                </a:solidFill>
                <a:cs typeface="Segoe UI"/>
              </a:rPr>
              <a:t>Portuguese:</a:t>
            </a:r>
            <a:r>
              <a:rPr lang="en-US">
                <a:solidFill>
                  <a:schemeClr val="lt1"/>
                </a:solidFill>
                <a:cs typeface="Segoe UI"/>
              </a:rPr>
              <a:t> </a:t>
            </a:r>
          </a:p>
          <a:p>
            <a:pPr marL="0" indent="0">
              <a:lnSpc>
                <a:spcPts val="2100"/>
              </a:lnSpc>
              <a:spcBef>
                <a:spcPts val="0"/>
              </a:spcBef>
              <a:buNone/>
            </a:pPr>
            <a:endParaRPr lang="en-US">
              <a:solidFill>
                <a:srgbClr val="000000"/>
              </a:solidFill>
              <a:cs typeface="Segoe UI"/>
            </a:endParaRPr>
          </a:p>
          <a:p>
            <a:pPr marL="0" indent="0">
              <a:lnSpc>
                <a:spcPts val="2100"/>
              </a:lnSpc>
              <a:spcBef>
                <a:spcPts val="0"/>
              </a:spcBef>
              <a:buNone/>
            </a:pPr>
            <a:r>
              <a:rPr lang="en-US">
                <a:solidFill>
                  <a:srgbClr val="FFFFFF"/>
                </a:solidFill>
                <a:cs typeface="Segoe UI"/>
                <a:hlinkClick r:id="rId3">
                  <a:extLst>
                    <a:ext uri="{A12FA001-AC4F-418D-AE19-62706E023703}">
                      <ahyp:hlinkClr xmlns:ahyp="http://schemas.microsoft.com/office/drawing/2018/hyperlinkcolor" val="tx"/>
                    </a:ext>
                  </a:extLst>
                </a:hlinkClick>
              </a:rPr>
              <a:t>aka.ms/agentshack-pt</a:t>
            </a:r>
            <a:r>
              <a:rPr lang="en-US">
                <a:solidFill>
                  <a:srgbClr val="FFFFFF"/>
                </a:solidFill>
                <a:cs typeface="Segoe UI"/>
              </a:rPr>
              <a:t> </a:t>
            </a:r>
            <a:endParaRPr lang="en-US">
              <a:solidFill>
                <a:srgbClr val="000000"/>
              </a:solidFill>
              <a:cs typeface="Segoe UI"/>
            </a:endParaRPr>
          </a:p>
          <a:p>
            <a:pPr marL="0" indent="0">
              <a:buNone/>
            </a:pPr>
            <a:endParaRPr lang="en-US">
              <a:solidFill>
                <a:srgbClr val="FFFFFF"/>
              </a:solidFill>
              <a:cs typeface="Segoe UI"/>
            </a:endParaRPr>
          </a:p>
          <a:p>
            <a:pPr marL="0" indent="0">
              <a:buNone/>
            </a:pPr>
            <a:r>
              <a:rPr lang="en-US">
                <a:solidFill>
                  <a:srgbClr val="FFFFFF"/>
                </a:solidFill>
                <a:cs typeface="Segoe UI"/>
              </a:rPr>
              <a:t>English:</a:t>
            </a:r>
            <a:endParaRPr lang="en-US"/>
          </a:p>
          <a:p>
            <a:pPr marL="0" indent="0">
              <a:buNone/>
            </a:pPr>
            <a:r>
              <a:rPr lang="en-US">
                <a:solidFill>
                  <a:schemeClr val="bg1"/>
                </a:solidFill>
                <a:cs typeface="Segoe UI"/>
                <a:hlinkClick r:id="rId4">
                  <a:extLst>
                    <a:ext uri="{A12FA001-AC4F-418D-AE19-62706E023703}">
                      <ahyp:hlinkClr xmlns:ahyp="http://schemas.microsoft.com/office/drawing/2018/hyperlinkcolor" val="tx"/>
                    </a:ext>
                  </a:extLst>
                </a:hlinkClick>
              </a:rPr>
              <a:t>aka.ms/agentshack</a:t>
            </a:r>
            <a:endParaRPr lang="en-US">
              <a:solidFill>
                <a:schemeClr val="bg1"/>
              </a:solidFill>
              <a:cs typeface="Segoe UI"/>
            </a:endParaRPr>
          </a:p>
          <a:p>
            <a:pPr marL="0" indent="0" algn="just">
              <a:buNone/>
            </a:pPr>
            <a:endParaRPr lang="en-US">
              <a:solidFill>
                <a:srgbClr val="FFFFFF"/>
              </a:solidFill>
            </a:endParaRPr>
          </a:p>
          <a:p>
            <a:pPr marL="0" indent="0" algn="just">
              <a:buNone/>
            </a:pPr>
            <a:r>
              <a:rPr lang="en-US">
                <a:solidFill>
                  <a:srgbClr val="FFFFFF"/>
                </a:solidFill>
                <a:cs typeface="Segoe UI"/>
              </a:rPr>
              <a:t>Spanish: </a:t>
            </a:r>
          </a:p>
          <a:p>
            <a:pPr marL="0" indent="0" algn="just">
              <a:buNone/>
            </a:pPr>
            <a:r>
              <a:rPr lang="en-US">
                <a:solidFill>
                  <a:schemeClr val="bg1"/>
                </a:solidFill>
                <a:cs typeface="Segoe UI"/>
                <a:hlinkClick r:id="rId5">
                  <a:extLst>
                    <a:ext uri="{A12FA001-AC4F-418D-AE19-62706E023703}">
                      <ahyp:hlinkClr xmlns:ahyp="http://schemas.microsoft.com/office/drawing/2018/hyperlinkcolor" val="tx"/>
                    </a:ext>
                  </a:extLst>
                </a:hlinkClick>
              </a:rPr>
              <a:t>aka.ms/agentshack-es</a:t>
            </a:r>
            <a:endParaRPr lang="en-US">
              <a:solidFill>
                <a:schemeClr val="bg1"/>
              </a:solidFill>
              <a:cs typeface="Segoe UI"/>
            </a:endParaRPr>
          </a:p>
          <a:p>
            <a:pPr marL="0" indent="0">
              <a:buNone/>
            </a:pPr>
            <a:endParaRPr lang="en-US">
              <a:solidFill>
                <a:srgbClr val="FFFFFF"/>
              </a:solidFill>
            </a:endParaRPr>
          </a:p>
          <a:p>
            <a:pPr marL="0" indent="0">
              <a:buNone/>
            </a:pPr>
            <a:r>
              <a:rPr lang="en-US">
                <a:solidFill>
                  <a:srgbClr val="FFFFFF"/>
                </a:solidFill>
                <a:cs typeface="Segoe UI"/>
              </a:rPr>
              <a:t>Chinese: </a:t>
            </a:r>
          </a:p>
          <a:p>
            <a:pPr marL="0" indent="0">
              <a:buNone/>
            </a:pPr>
            <a:r>
              <a:rPr lang="en-US">
                <a:solidFill>
                  <a:schemeClr val="bg1"/>
                </a:solidFill>
                <a:cs typeface="Segoe UI"/>
                <a:hlinkClick r:id="rId6">
                  <a:extLst>
                    <a:ext uri="{A12FA001-AC4F-418D-AE19-62706E023703}">
                      <ahyp:hlinkClr xmlns:ahyp="http://schemas.microsoft.com/office/drawing/2018/hyperlinkcolor" val="tx"/>
                    </a:ext>
                  </a:extLst>
                </a:hlinkClick>
              </a:rPr>
              <a:t>aka.ms/agentshack-zh</a:t>
            </a:r>
            <a:endParaRPr lang="en-US">
              <a:solidFill>
                <a:schemeClr val="bg1"/>
              </a:solidFill>
              <a:cs typeface="Segoe UI"/>
            </a:endParaRPr>
          </a:p>
        </p:txBody>
      </p:sp>
      <p:sp>
        <p:nvSpPr>
          <p:cNvPr id="4" name="TextBox 3">
            <a:extLst>
              <a:ext uri="{FF2B5EF4-FFF2-40B4-BE49-F238E27FC236}">
                <a16:creationId xmlns:a16="http://schemas.microsoft.com/office/drawing/2014/main" id="{380E8C7B-C66D-D798-2E97-EDBE29E094F3}"/>
              </a:ext>
            </a:extLst>
          </p:cNvPr>
          <p:cNvSpPr txBox="1"/>
          <p:nvPr/>
        </p:nvSpPr>
        <p:spPr>
          <a:xfrm>
            <a:off x="5682189" y="4149129"/>
            <a:ext cx="3379542" cy="923330"/>
          </a:xfrm>
          <a:prstGeom prst="rect">
            <a:avLst/>
          </a:prstGeom>
          <a:noFill/>
        </p:spPr>
        <p:txBody>
          <a:bodyPr wrap="square" lIns="0" tIns="0" rIns="0" bIns="0" rtlCol="0">
            <a:spAutoFit/>
          </a:bodyPr>
          <a:lstStyle/>
          <a:p>
            <a:r>
              <a:rPr lang="en-US" sz="2000" err="1">
                <a:solidFill>
                  <a:srgbClr val="FFFFFF"/>
                </a:solidFill>
              </a:rPr>
              <a:t>Azure AI Agents</a:t>
            </a:r>
          </a:p>
          <a:p>
            <a:r>
              <a:rPr lang="en-US" sz="2000" err="1">
                <a:solidFill>
                  <a:srgbClr val="FFFFFF"/>
                </a:solidFill>
              </a:rPr>
              <a:t>.NET + Aspire</a:t>
            </a:r>
          </a:p>
          <a:p>
            <a:r>
              <a:rPr lang="en-US" sz="2000" err="1">
                <a:solidFill>
                  <a:srgbClr val="FFFFFF"/>
                </a:solidFill>
              </a:rPr>
              <a:t>Azure AI Foundry Modelos</a:t>
            </a:r>
          </a:p>
        </p:txBody>
      </p:sp>
      <p:sp>
        <p:nvSpPr>
          <p:cNvPr id="6" name="TextBox 5">
            <a:extLst>
              <a:ext uri="{FF2B5EF4-FFF2-40B4-BE49-F238E27FC236}">
                <a16:creationId xmlns:a16="http://schemas.microsoft.com/office/drawing/2014/main" id="{60702225-D588-2D97-9AF3-0B46212CEA7C}"/>
              </a:ext>
            </a:extLst>
          </p:cNvPr>
          <p:cNvSpPr txBox="1"/>
          <p:nvPr/>
        </p:nvSpPr>
        <p:spPr>
          <a:xfrm>
            <a:off x="9196869" y="2443267"/>
            <a:ext cx="3379542" cy="1231106"/>
          </a:xfrm>
          <a:prstGeom prst="rect">
            <a:avLst/>
          </a:prstGeom>
          <a:noFill/>
        </p:spPr>
        <p:txBody>
          <a:bodyPr wrap="square" lIns="0" tIns="0" rIns="0" bIns="0" rtlCol="0">
            <a:spAutoFit/>
          </a:bodyPr>
          <a:lstStyle/>
          <a:p>
            <a:r>
              <a:rPr lang="en-US" sz="2000" err="1">
                <a:solidFill>
                  <a:srgbClr val="FFFFFF"/>
                </a:solidFill>
              </a:rPr>
              <a:t>Azure Functions</a:t>
            </a:r>
          </a:p>
          <a:p>
            <a:r>
              <a:rPr lang="en-US" sz="2000" err="1">
                <a:solidFill>
                  <a:srgbClr val="FFFFFF"/>
                </a:solidFill>
              </a:rPr>
              <a:t>Azure Container Apps</a:t>
            </a:r>
          </a:p>
          <a:p>
            <a:r>
              <a:rPr lang="en-US" sz="2000" err="1">
                <a:solidFill>
                  <a:srgbClr val="FFFFFF"/>
                </a:solidFill>
              </a:rPr>
              <a:t>Azure Cosmos DB</a:t>
            </a:r>
          </a:p>
          <a:p>
            <a:r>
              <a:rPr lang="en-US" sz="2000" err="1">
                <a:solidFill>
                  <a:srgbClr val="FFFFFF"/>
                </a:solidFill>
              </a:rPr>
              <a:t>Azure SQL</a:t>
            </a:r>
          </a:p>
        </p:txBody>
      </p:sp>
      <p:sp>
        <p:nvSpPr>
          <p:cNvPr id="11" name="TextBox 10">
            <a:extLst>
              <a:ext uri="{FF2B5EF4-FFF2-40B4-BE49-F238E27FC236}">
                <a16:creationId xmlns:a16="http://schemas.microsoft.com/office/drawing/2014/main" id="{8B09121A-D824-1DBF-1FB2-1EB897AD7B21}"/>
              </a:ext>
            </a:extLst>
          </p:cNvPr>
          <p:cNvSpPr txBox="1"/>
          <p:nvPr/>
        </p:nvSpPr>
        <p:spPr>
          <a:xfrm>
            <a:off x="5682190" y="2446831"/>
            <a:ext cx="2782542" cy="1231106"/>
          </a:xfrm>
          <a:prstGeom prst="rect">
            <a:avLst/>
          </a:prstGeom>
          <a:noFill/>
        </p:spPr>
        <p:txBody>
          <a:bodyPr wrap="square" lIns="0" tIns="0" rIns="0" bIns="0" rtlCol="0">
            <a:spAutoFit/>
          </a:bodyPr>
          <a:lstStyle/>
          <a:p>
            <a:r>
              <a:rPr lang="en-US" sz="2000" err="1">
                <a:solidFill>
                  <a:srgbClr val="FFFFFF"/>
                </a:solidFill>
              </a:rPr>
              <a:t>Semantic Kernel</a:t>
            </a:r>
          </a:p>
          <a:p>
            <a:r>
              <a:rPr lang="en-US" sz="2000" err="1">
                <a:solidFill>
                  <a:srgbClr val="FFFFFF"/>
                </a:solidFill>
              </a:rPr>
              <a:t>Autogen</a:t>
            </a:r>
          </a:p>
          <a:p>
            <a:r>
              <a:rPr lang="en-US" sz="2000" err="1">
                <a:solidFill>
                  <a:srgbClr val="FFFFFF"/>
                </a:solidFill>
              </a:rPr>
              <a:t>Langchain4J</a:t>
            </a:r>
          </a:p>
          <a:p>
            <a:r>
              <a:rPr lang="en-US" sz="2000" err="1">
                <a:solidFill>
                  <a:srgbClr val="FFFFFF"/>
                </a:solidFill>
              </a:rPr>
              <a:t>Llamaindex.TS</a:t>
            </a:r>
          </a:p>
        </p:txBody>
      </p:sp>
      <p:sp>
        <p:nvSpPr>
          <p:cNvPr id="12" name="TextBox 11">
            <a:extLst>
              <a:ext uri="{FF2B5EF4-FFF2-40B4-BE49-F238E27FC236}">
                <a16:creationId xmlns:a16="http://schemas.microsoft.com/office/drawing/2014/main" id="{E06BF7C9-DD63-E45B-5770-4B8AE58B4C7A}"/>
              </a:ext>
            </a:extLst>
          </p:cNvPr>
          <p:cNvSpPr txBox="1"/>
          <p:nvPr/>
        </p:nvSpPr>
        <p:spPr>
          <a:xfrm>
            <a:off x="5682189" y="6102883"/>
            <a:ext cx="6318298" cy="615553"/>
          </a:xfrm>
          <a:prstGeom prst="rect">
            <a:avLst/>
          </a:prstGeom>
          <a:noFill/>
        </p:spPr>
        <p:txBody>
          <a:bodyPr wrap="square" lIns="0" tIns="0" rIns="0" bIns="0" rtlCol="0">
            <a:spAutoFit/>
          </a:bodyPr>
          <a:lstStyle/>
          <a:p>
            <a:r>
              <a:rPr lang="ja-JP" altLang="en-US" sz="2000" b="0" i="0">
                <a:solidFill>
                  <a:schemeClr val="bg1"/>
                </a:solidFill>
                <a:effectLst/>
                <a:latin typeface="Roboto" panose="02000000000000000000" pitchFamily="2" charset="0"/>
              </a:rPr>
              <a:t>欢迎参加</a:t>
            </a:r>
            <a:r>
              <a:rPr lang="en-US" sz="2000" b="0" i="0">
                <a:solidFill>
                  <a:schemeClr val="bg1"/>
                </a:solidFill>
                <a:effectLst/>
                <a:latin typeface="Roboto" panose="02000000000000000000" pitchFamily="2" charset="0"/>
              </a:rPr>
              <a:t>AI</a:t>
            </a:r>
            <a:r>
              <a:rPr lang="ja-JP" altLang="en-US" sz="2000" b="0" i="0">
                <a:solidFill>
                  <a:schemeClr val="bg1"/>
                </a:solidFill>
                <a:effectLst/>
                <a:latin typeface="Roboto" panose="02000000000000000000" pitchFamily="2" charset="0"/>
              </a:rPr>
              <a:t>代理黑客松</a:t>
            </a:r>
            <a:endParaRPr lang="en-US" altLang="ja-JP" sz="2000" b="0" i="0">
              <a:solidFill>
                <a:schemeClr val="bg1"/>
              </a:solidFill>
              <a:effectLst/>
              <a:latin typeface="Roboto" panose="02000000000000000000" pitchFamily="2" charset="0"/>
            </a:endParaRPr>
          </a:p>
          <a:p>
            <a:r>
              <a:rPr lang="ja-JP" altLang="en-US" sz="2000" b="0" i="0">
                <a:solidFill>
                  <a:schemeClr val="bg1"/>
                </a:solidFill>
                <a:effectLst/>
                <a:latin typeface="Roboto" panose="02000000000000000000" pitchFamily="2" charset="0"/>
              </a:rPr>
              <a:t>使用</a:t>
            </a:r>
            <a:r>
              <a:rPr lang="en-US" sz="2000" b="0" i="0">
                <a:solidFill>
                  <a:schemeClr val="bg1"/>
                </a:solidFill>
                <a:effectLst/>
                <a:latin typeface="Roboto" panose="02000000000000000000" pitchFamily="2" charset="0"/>
              </a:rPr>
              <a:t>Azure AI Agent Service</a:t>
            </a:r>
            <a:r>
              <a:rPr lang="ja-JP" altLang="en-US" sz="2000" b="0" i="0">
                <a:solidFill>
                  <a:schemeClr val="bg1"/>
                </a:solidFill>
                <a:effectLst/>
                <a:latin typeface="Roboto" panose="02000000000000000000" pitchFamily="2" charset="0"/>
              </a:rPr>
              <a:t>作为您的软件开发流程</a:t>
            </a:r>
            <a:endParaRPr lang="en-US" sz="2000" err="1">
              <a:solidFill>
                <a:schemeClr val="bg1"/>
              </a:solidFill>
            </a:endParaRPr>
          </a:p>
        </p:txBody>
      </p:sp>
      <p:sp>
        <p:nvSpPr>
          <p:cNvPr id="5" name="TextBox 4">
            <a:extLst>
              <a:ext uri="{FF2B5EF4-FFF2-40B4-BE49-F238E27FC236}">
                <a16:creationId xmlns:a16="http://schemas.microsoft.com/office/drawing/2014/main" id="{07A000EF-2E9A-E666-AB27-C700C85A8093}"/>
              </a:ext>
            </a:extLst>
          </p:cNvPr>
          <p:cNvSpPr txBox="1"/>
          <p:nvPr/>
        </p:nvSpPr>
        <p:spPr>
          <a:xfrm>
            <a:off x="9279600" y="4149129"/>
            <a:ext cx="3379542" cy="923330"/>
          </a:xfrm>
          <a:prstGeom prst="rect">
            <a:avLst/>
          </a:prstGeom>
          <a:noFill/>
        </p:spPr>
        <p:txBody>
          <a:bodyPr wrap="square" lIns="0" tIns="0" rIns="0" bIns="0" rtlCol="0">
            <a:spAutoFit/>
          </a:bodyPr>
          <a:lstStyle/>
          <a:p>
            <a:r>
              <a:rPr lang="en-US" sz="2000" err="1">
                <a:solidFill>
                  <a:srgbClr val="FFFFFF"/>
                </a:solidFill>
              </a:rPr>
              <a:t>Semantic Kernel</a:t>
            </a:r>
          </a:p>
          <a:p>
            <a:r>
              <a:rPr lang="en-US" sz="2000" err="1">
                <a:solidFill>
                  <a:srgbClr val="FFFFFF"/>
                </a:solidFill>
              </a:rPr>
              <a:t>GitHub Modelos</a:t>
            </a:r>
          </a:p>
          <a:p>
            <a:r>
              <a:rPr lang="en-US" sz="2000" err="1">
                <a:solidFill>
                  <a:srgbClr val="FFFFFF"/>
                </a:solidFill>
              </a:rPr>
              <a:t>VoiceRAG</a:t>
            </a:r>
          </a:p>
        </p:txBody>
      </p:sp>
      <p:sp>
        <p:nvSpPr>
          <p:cNvPr id="13" name="TextBox 10">
            <a:extLst>
              <a:ext uri="{FF2B5EF4-FFF2-40B4-BE49-F238E27FC236}">
                <a16:creationId xmlns:a16="http://schemas.microsoft.com/office/drawing/2014/main" id="{8B09121A-D824-1DBF-1FB2-1EB897AD7B21}"/>
              </a:ext>
            </a:extLst>
          </p:cNvPr>
          <p:cNvSpPr txBox="1"/>
          <p:nvPr/>
        </p:nvSpPr>
        <p:spPr>
          <a:xfrm>
            <a:off x="5682189" y="1404120"/>
            <a:ext cx="5924593"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err="1">
                <a:solidFill>
                  <a:srgbClr val="FFFFFF"/>
                </a:solidFill>
              </a:rPr>
              <a:t>Azure AI Agents - Python</a:t>
            </a:r>
          </a:p>
          <a:p>
            <a:r>
              <a:rPr lang="en-US" sz="2000" err="1">
                <a:solidFill>
                  <a:srgbClr val="FFFFFF"/>
                </a:solidFill>
              </a:rPr>
              <a:t>Azure AI Agents - JavaScript</a:t>
            </a:r>
          </a:p>
        </p:txBody>
      </p:sp>
    </p:spTree>
    <p:extLst>
      <p:ext uri="{BB962C8B-B14F-4D97-AF65-F5344CB8AC3E}">
        <p14:creationId xmlns:p14="http://schemas.microsoft.com/office/powerpoint/2010/main" val="13875452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A12F2-90EE-8B8A-2FFC-FBAB12DAD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096784-F321-332E-7C71-ABE3B33D99F1}"/>
              </a:ext>
            </a:extLst>
          </p:cNvPr>
          <p:cNvSpPr>
            <a:spLocks noGrp="1"/>
          </p:cNvSpPr>
          <p:nvPr>
            <p:ph type="title"/>
          </p:nvPr>
        </p:nvSpPr>
        <p:spPr>
          <a:xfrm>
            <a:off x="588263" y="457200"/>
            <a:ext cx="8303188" cy="553998"/>
          </a:xfrm>
        </p:spPr>
        <p:txBody>
          <a:bodyPr/>
          <a:lstStyle/>
          <a:p>
            <a:r>
              <a:rPr lang="en-US"/>
              <a:t>Prêmios 🏆</a:t>
            </a:r>
          </a:p>
        </p:txBody>
      </p:sp>
      <p:graphicFrame>
        <p:nvGraphicFramePr>
          <p:cNvPr id="7" name="Table 6">
            <a:extLst>
              <a:ext uri="{FF2B5EF4-FFF2-40B4-BE49-F238E27FC236}">
                <a16:creationId xmlns:a16="http://schemas.microsoft.com/office/drawing/2014/main" id="{49402D12-8BDA-B1A0-1A52-E18C026B6F35}"/>
              </a:ext>
            </a:extLst>
          </p:cNvPr>
          <p:cNvGraphicFramePr>
            <a:graphicFrameLocks noGrp="1"/>
          </p:cNvGraphicFramePr>
          <p:nvPr/>
        </p:nvGraphicFramePr>
        <p:xfrm>
          <a:off x="492914" y="1213029"/>
          <a:ext cx="11206172" cy="5644971"/>
        </p:xfrm>
        <a:graphic>
          <a:graphicData uri="http://schemas.openxmlformats.org/drawingml/2006/table">
            <a:tbl>
              <a:tblPr firstRow="1" bandRow="1">
                <a:tableStyleId>{F5AB1C69-6EDB-4FF4-983F-18BD219EF322}</a:tableStyleId>
              </a:tblPr>
              <a:tblGrid>
                <a:gridCol w="8810112">
                  <a:extLst>
                    <a:ext uri="{9D8B030D-6E8A-4147-A177-3AD203B41FA5}">
                      <a16:colId xmlns:a16="http://schemas.microsoft.com/office/drawing/2014/main" val="3844801597"/>
                    </a:ext>
                  </a:extLst>
                </a:gridCol>
                <a:gridCol w="2396060">
                  <a:extLst>
                    <a:ext uri="{9D8B030D-6E8A-4147-A177-3AD203B41FA5}">
                      <a16:colId xmlns:a16="http://schemas.microsoft.com/office/drawing/2014/main" val="3167985847"/>
                    </a:ext>
                  </a:extLst>
                </a:gridCol>
              </a:tblGrid>
              <a:tr h="404385">
                <a:tc>
                  <a:txBody>
                    <a:bodyPr/>
                    <a:lstStyle/>
                    <a:p>
                      <a:r>
                        <a:rPr lang="en-US" sz="2200" b="1" kern="1200">
                          <a:solidFill>
                            <a:schemeClr val="lt1"/>
                          </a:solidFill>
                          <a:effectLst/>
                        </a:rPr>
                        <a:t>Categoria</a:t>
                      </a:r>
                      <a:endParaRPr lang="en-US" sz="2200" b="1">
                        <a:latin typeface="Aptos" panose="020B0004020202020204" pitchFamily="34" charset="0"/>
                      </a:endParaRPr>
                    </a:p>
                  </a:txBody>
                  <a:tcPr/>
                </a:tc>
                <a:tc>
                  <a:txBody>
                    <a:bodyPr/>
                    <a:lstStyle/>
                    <a:p>
                      <a:r>
                        <a:rPr lang="en-US" sz="2200"/>
                        <a:t>Valor do prêmio</a:t>
                      </a:r>
                      <a:endParaRPr lang="en-US" sz="2200">
                        <a:latin typeface="Aptos" panose="020B0004020202020204" pitchFamily="34" charset="0"/>
                      </a:endParaRPr>
                    </a:p>
                  </a:txBody>
                  <a:tcPr/>
                </a:tc>
                <a:extLst>
                  <a:ext uri="{0D108BD9-81ED-4DB2-BD59-A6C34878D82A}">
                    <a16:rowId xmlns:a16="http://schemas.microsoft.com/office/drawing/2014/main" val="791251203"/>
                  </a:ext>
                </a:extLst>
              </a:tr>
              <a:tr h="722116">
                <a:tc>
                  <a:txBody>
                    <a:bodyPr/>
                    <a:lstStyle/>
                    <a:p>
                      <a:r>
                        <a:rPr lang="en-US" sz="2200" b="0" kern="1200">
                          <a:solidFill>
                            <a:schemeClr val="tx1"/>
                          </a:solidFill>
                          <a:effectLst/>
                        </a:rPr>
                        <a:t>Melhor Agente Geral</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$20,000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2646114247"/>
                  </a:ext>
                </a:extLst>
              </a:tr>
              <a:tr h="722116">
                <a:tc>
                  <a:txBody>
                    <a:bodyPr/>
                    <a:lstStyle/>
                    <a:p>
                      <a:r>
                        <a:rPr lang="en-US" sz="2200" b="0" kern="1200">
                          <a:solidFill>
                            <a:schemeClr val="tx1"/>
                          </a:solidFill>
                          <a:effectLst/>
                        </a:rPr>
                        <a:t>Melhor Agente em Python</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998105245"/>
                  </a:ext>
                </a:extLst>
              </a:tr>
              <a:tr h="722116">
                <a:tc>
                  <a:txBody>
                    <a:bodyPr/>
                    <a:lstStyle/>
                    <a:p>
                      <a:r>
                        <a:rPr lang="en-US" sz="2200" b="0" kern="1200">
                          <a:solidFill>
                            <a:schemeClr val="tx1"/>
                          </a:solidFill>
                          <a:effectLst/>
                          <a:latin typeface="Aptos" panose="020B0004020202020204" pitchFamily="34" charset="0"/>
                        </a:rPr>
                        <a:t>Melhor Agente em C#</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1960521213"/>
                  </a:ext>
                </a:extLst>
              </a:tr>
              <a:tr h="722116">
                <a:tc>
                  <a:txBody>
                    <a:bodyPr/>
                    <a:lstStyle/>
                    <a:p>
                      <a:r>
                        <a:rPr lang="en-US" sz="2200" b="0" kern="1200">
                          <a:solidFill>
                            <a:schemeClr val="tx1"/>
                          </a:solidFill>
                          <a:effectLst/>
                        </a:rPr>
                        <a:t>Melhor Agente em Java</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1205271122"/>
                  </a:ext>
                </a:extLst>
              </a:tr>
              <a:tr h="722116">
                <a:tc>
                  <a:txBody>
                    <a:bodyPr/>
                    <a:lstStyle/>
                    <a:p>
                      <a:r>
                        <a:rPr lang="en-US" sz="2200" b="0" kern="1200" err="1">
                          <a:solidFill>
                            <a:schemeClr val="tx1"/>
                          </a:solidFill>
                          <a:effectLst/>
                        </a:rPr>
                        <a:t>Melhor</a:t>
                      </a:r>
                      <a:r>
                        <a:rPr lang="en-US" sz="2200" b="0" kern="1200">
                          <a:solidFill>
                            <a:schemeClr val="tx1"/>
                          </a:solidFill>
                          <a:effectLst/>
                        </a:rPr>
                        <a:t> </a:t>
                      </a:r>
                      <a:r>
                        <a:rPr lang="en-US" sz="2200" b="0" kern="1200" err="1">
                          <a:solidFill>
                            <a:schemeClr val="tx1"/>
                          </a:solidFill>
                          <a:effectLst/>
                        </a:rPr>
                        <a:t>Agente</a:t>
                      </a:r>
                      <a:r>
                        <a:rPr lang="en-US" sz="2200" b="0" kern="1200">
                          <a:solidFill>
                            <a:schemeClr val="tx1"/>
                          </a:solidFill>
                          <a:effectLst/>
                        </a:rPr>
                        <a:t> em JavaScript/TypeScript </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416779422"/>
                  </a:ext>
                </a:extLst>
              </a:tr>
              <a:tr h="646251">
                <a:tc>
                  <a:txBody>
                    <a:bodyPr/>
                    <a:lstStyle/>
                    <a:p>
                      <a:r>
                        <a:rPr lang="en-US" sz="2200" b="0" kern="1200">
                          <a:solidFill>
                            <a:schemeClr val="tx1"/>
                          </a:solidFill>
                          <a:effectLst/>
                        </a:rPr>
                        <a:t>Melhor Agente Copilot (com MS Copilot Studio ou 365 Agents SDK) </a:t>
                      </a:r>
                      <a:endParaRPr lang="en-US" sz="2200">
                        <a:solidFill>
                          <a:schemeClr val="tx1"/>
                        </a:solidFill>
                        <a:latin typeface="Aptos" panose="020B0004020202020204" pitchFamily="34" charset="0"/>
                      </a:endParaRPr>
                    </a:p>
                  </a:txBody>
                  <a:tcPr/>
                </a:tc>
                <a:tc>
                  <a:txBody>
                    <a:bodyPr/>
                    <a:lstStyle/>
                    <a:p>
                      <a:r>
                        <a:rPr lang="en-US" sz="2200" b="0" kern="1200">
                          <a:solidFill>
                            <a:schemeClr val="tx1"/>
                          </a:solidFill>
                          <a:effectLst/>
                        </a:rPr>
                        <a:t>$5,000</a:t>
                      </a:r>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732963978"/>
                  </a:ext>
                </a:extLst>
              </a:tr>
              <a:tr h="722116">
                <a:tc>
                  <a:txBody>
                    <a:bodyPr/>
                    <a:lstStyle/>
                    <a:p>
                      <a:r>
                        <a:rPr lang="en-US" sz="2200" b="0" kern="1200">
                          <a:solidFill>
                            <a:schemeClr val="tx1"/>
                          </a:solidFill>
                          <a:effectLst/>
                        </a:rPr>
                        <a:t>Melhor Uso do Azure AI Agent Service</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1775448910"/>
                  </a:ext>
                </a:extLst>
              </a:tr>
            </a:tbl>
          </a:graphicData>
        </a:graphic>
      </p:graphicFrame>
      <p:sp>
        <p:nvSpPr>
          <p:cNvPr id="8" name="TextBox 7">
            <a:extLst>
              <a:ext uri="{FF2B5EF4-FFF2-40B4-BE49-F238E27FC236}">
                <a16:creationId xmlns:a16="http://schemas.microsoft.com/office/drawing/2014/main" id="{30183566-5F9C-0193-1801-5C486B8EF919}"/>
              </a:ext>
            </a:extLst>
          </p:cNvPr>
          <p:cNvSpPr txBox="1"/>
          <p:nvPr/>
        </p:nvSpPr>
        <p:spPr>
          <a:xfrm>
            <a:off x="8525246" y="466912"/>
            <a:ext cx="3173840" cy="553998"/>
          </a:xfrm>
          <a:prstGeom prst="rect">
            <a:avLst/>
          </a:prstGeom>
          <a:noFill/>
        </p:spPr>
        <p:txBody>
          <a:bodyPr wrap="square" lIns="0" tIns="0" rIns="0" bIns="0" rtlCol="0">
            <a:spAutoFit/>
          </a:bodyPr>
          <a:lstStyle/>
          <a:p>
            <a:pPr algn="l"/>
            <a:r>
              <a:rPr lang="en-US" i="1" err="1">
                <a:latin typeface="Aptos" panose="020B0004020202020204" pitchFamily="34" charset="0"/>
              </a:rPr>
              <a:t>O valor do prêmio é por equipe, não por membro da equipe</a:t>
            </a:r>
          </a:p>
        </p:txBody>
      </p:sp>
    </p:spTree>
    <p:extLst>
      <p:ext uri="{BB962C8B-B14F-4D97-AF65-F5344CB8AC3E}">
        <p14:creationId xmlns:p14="http://schemas.microsoft.com/office/powerpoint/2010/main" val="28463944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2BBA-6023-4D43-B5AB-830B5E346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4957D-5DF3-1A01-129A-34844315CCFA}"/>
              </a:ext>
            </a:extLst>
          </p:cNvPr>
          <p:cNvSpPr>
            <a:spLocks noGrp="1"/>
          </p:cNvSpPr>
          <p:nvPr>
            <p:ph type="title"/>
          </p:nvPr>
        </p:nvSpPr>
        <p:spPr/>
        <p:txBody>
          <a:bodyPr/>
          <a:lstStyle/>
          <a:p>
            <a:r>
              <a:rPr lang="en-US"/>
              <a:t>Inscrição</a:t>
            </a:r>
          </a:p>
        </p:txBody>
      </p:sp>
      <p:sp>
        <p:nvSpPr>
          <p:cNvPr id="6" name="TextBox 5">
            <a:extLst>
              <a:ext uri="{FF2B5EF4-FFF2-40B4-BE49-F238E27FC236}">
                <a16:creationId xmlns:a16="http://schemas.microsoft.com/office/drawing/2014/main" id="{96347925-D5D8-4D25-D840-FB55F04C5947}"/>
              </a:ext>
            </a:extLst>
          </p:cNvPr>
          <p:cNvSpPr txBox="1"/>
          <p:nvPr/>
        </p:nvSpPr>
        <p:spPr>
          <a:xfrm>
            <a:off x="588263" y="1641177"/>
            <a:ext cx="6811616" cy="461665"/>
          </a:xfrm>
          <a:prstGeom prst="rect">
            <a:avLst/>
          </a:prstGeom>
          <a:noFill/>
        </p:spPr>
        <p:txBody>
          <a:bodyPr wrap="square">
            <a:spAutoFit/>
          </a:bodyPr>
          <a:lstStyle/>
          <a:p>
            <a:r>
              <a:rPr lang="en-US" sz="2400">
                <a:hlinkClick r:id="rId3"/>
              </a:rPr>
              <a:t>https://aka.ms/agentshack/register</a:t>
            </a:r>
            <a:endParaRPr lang="en-US" sz="2400"/>
          </a:p>
        </p:txBody>
      </p:sp>
      <p:sp>
        <p:nvSpPr>
          <p:cNvPr id="9" name="TextBox 8">
            <a:extLst>
              <a:ext uri="{FF2B5EF4-FFF2-40B4-BE49-F238E27FC236}">
                <a16:creationId xmlns:a16="http://schemas.microsoft.com/office/drawing/2014/main" id="{FE77BD47-7F70-FBFB-FA40-A9B8451A61D1}"/>
              </a:ext>
            </a:extLst>
          </p:cNvPr>
          <p:cNvSpPr txBox="1"/>
          <p:nvPr/>
        </p:nvSpPr>
        <p:spPr>
          <a:xfrm>
            <a:off x="588262" y="1179512"/>
            <a:ext cx="8155143" cy="461665"/>
          </a:xfrm>
          <a:prstGeom prst="rect">
            <a:avLst/>
          </a:prstGeom>
          <a:noFill/>
        </p:spPr>
        <p:txBody>
          <a:bodyPr wrap="square">
            <a:spAutoFit/>
          </a:bodyPr>
          <a:lstStyle/>
          <a:p>
            <a:r>
              <a:rPr lang="en-US" sz="2400"/>
              <a:t>Você deve se registrar para ter direito aos prêmios:</a:t>
            </a:r>
          </a:p>
        </p:txBody>
      </p:sp>
      <p:pic>
        <p:nvPicPr>
          <p:cNvPr id="5" name="Picture 4" descr="A screenshot of a email&#10;&#10;AI-generated content may be incorrect.">
            <a:extLst>
              <a:ext uri="{FF2B5EF4-FFF2-40B4-BE49-F238E27FC236}">
                <a16:creationId xmlns:a16="http://schemas.microsoft.com/office/drawing/2014/main" id="{6073CD55-CCAE-C840-6992-904D1834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62" y="2245166"/>
            <a:ext cx="8364149" cy="4323270"/>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553C3803-6DBE-CB0D-6C91-427D63F36329}"/>
              </a:ext>
            </a:extLst>
          </p:cNvPr>
          <p:cNvCxnSpPr>
            <a:cxnSpLocks/>
          </p:cNvCxnSpPr>
          <p:nvPr/>
        </p:nvCxnSpPr>
        <p:spPr>
          <a:xfrm flipH="1">
            <a:off x="8046720" y="6113417"/>
            <a:ext cx="2177143"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22249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B2C0993-3526-E6D9-6871-5FFB2026FB77}"/>
              </a:ext>
            </a:extLst>
          </p:cNvPr>
          <p:cNvSpPr txBox="1"/>
          <p:nvPr/>
        </p:nvSpPr>
        <p:spPr>
          <a:xfrm>
            <a:off x="1162050" y="2930402"/>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lvl="0"/>
            <a:r>
              <a:rPr lang="en-US">
                <a:solidFill>
                  <a:srgbClr val="FFFFFF"/>
                </a:solidFill>
                <a:latin typeface="Segoe UI Semibold"/>
              </a:rPr>
              <a:t>Setting the scene</a:t>
            </a:r>
            <a:endParaRPr kumimoji="0" lang="en-US" sz="72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Rectangle: Rounded Corners 6">
            <a:extLst>
              <a:ext uri="{FF2B5EF4-FFF2-40B4-BE49-F238E27FC236}">
                <a16:creationId xmlns:a16="http://schemas.microsoft.com/office/drawing/2014/main" id="{41361174-E51F-58A1-07A6-2DA70CA0EDEE}"/>
              </a:ext>
              <a:ext uri="{C183D7F6-B498-43B3-948B-1728B52AA6E4}">
                <adec:decorative xmlns:adec="http://schemas.microsoft.com/office/drawing/2017/decorative" val="0"/>
              </a:ext>
            </a:extLst>
          </p:cNvPr>
          <p:cNvSpPr/>
          <p:nvPr/>
        </p:nvSpPr>
        <p:spPr bwMode="auto">
          <a:xfrm>
            <a:off x="5001940" y="2309052"/>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600"/>
              <a:t>Chapter 1</a:t>
            </a:r>
            <a:endParaRPr lang="en-CA" sz="1600" b="1">
              <a:ln w="3175">
                <a:noFill/>
              </a:ln>
              <a:gradFill>
                <a:gsLst>
                  <a:gs pos="53147">
                    <a:srgbClr val="FFFFFF"/>
                  </a:gs>
                  <a:gs pos="28000">
                    <a:srgbClr val="FFFFFF"/>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12630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1D89665-2F0A-A78E-78C5-7091B730A449}"/>
              </a:ext>
            </a:extLst>
          </p:cNvPr>
          <p:cNvCxnSpPr>
            <a:cxnSpLocks/>
          </p:cNvCxnSpPr>
          <p:nvPr/>
        </p:nvCxnSpPr>
        <p:spPr>
          <a:xfrm>
            <a:off x="1204269" y="11549324"/>
            <a:ext cx="10371139" cy="0"/>
          </a:xfrm>
          <a:prstGeom prst="line">
            <a:avLst/>
          </a:prstGeom>
          <a:ln w="6350">
            <a:solidFill>
              <a:schemeClr val="bg1">
                <a:lumMod val="75000"/>
                <a:lumOff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7749E61-4C89-854C-C365-88E3CCB36179}"/>
              </a:ext>
            </a:extLst>
          </p:cNvPr>
          <p:cNvSpPr>
            <a:spLocks noGrp="1"/>
          </p:cNvSpPr>
          <p:nvPr>
            <p:ph type="title"/>
          </p:nvPr>
        </p:nvSpPr>
        <p:spPr/>
        <p:txBody>
          <a:bodyPr/>
          <a:lstStyle/>
          <a:p>
            <a:r>
              <a:rPr lang="en-US">
                <a:solidFill>
                  <a:schemeClr val="tx1"/>
                </a:solidFill>
              </a:rPr>
              <a:t>Evolution of LLM-based Solutions</a:t>
            </a:r>
          </a:p>
        </p:txBody>
      </p:sp>
      <p:grpSp>
        <p:nvGrpSpPr>
          <p:cNvPr id="70" name="Group 69">
            <a:extLst>
              <a:ext uri="{FF2B5EF4-FFF2-40B4-BE49-F238E27FC236}">
                <a16:creationId xmlns:a16="http://schemas.microsoft.com/office/drawing/2014/main" id="{19619689-1EED-4358-97EC-D6AE12E7B314}"/>
              </a:ext>
            </a:extLst>
          </p:cNvPr>
          <p:cNvGrpSpPr/>
          <p:nvPr/>
        </p:nvGrpSpPr>
        <p:grpSpPr>
          <a:xfrm>
            <a:off x="758087" y="2410292"/>
            <a:ext cx="2272613" cy="865788"/>
            <a:chOff x="3980506" y="1137044"/>
            <a:chExt cx="2272613" cy="865788"/>
          </a:xfrm>
        </p:grpSpPr>
        <p:pic>
          <p:nvPicPr>
            <p:cNvPr id="71" name="Graphic 70" descr="Document outline">
              <a:extLst>
                <a:ext uri="{FF2B5EF4-FFF2-40B4-BE49-F238E27FC236}">
                  <a16:creationId xmlns:a16="http://schemas.microsoft.com/office/drawing/2014/main" id="{15D038FE-277C-4714-D479-E9274CC18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0506" y="1137044"/>
              <a:ext cx="726404" cy="726404"/>
            </a:xfrm>
            <a:prstGeom prst="rect">
              <a:avLst/>
            </a:prstGeom>
          </p:spPr>
        </p:pic>
        <p:pic>
          <p:nvPicPr>
            <p:cNvPr id="77" name="Graphic 76" descr="Contract outline">
              <a:extLst>
                <a:ext uri="{FF2B5EF4-FFF2-40B4-BE49-F238E27FC236}">
                  <a16:creationId xmlns:a16="http://schemas.microsoft.com/office/drawing/2014/main" id="{32B658BD-D61A-98C2-8C4B-8759B7E0FE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6715" y="1141709"/>
              <a:ext cx="726404" cy="726404"/>
            </a:xfrm>
            <a:prstGeom prst="rect">
              <a:avLst/>
            </a:prstGeom>
          </p:spPr>
        </p:pic>
        <p:cxnSp>
          <p:nvCxnSpPr>
            <p:cNvPr id="78" name="Straight Arrow Connector 77">
              <a:extLst>
                <a:ext uri="{FF2B5EF4-FFF2-40B4-BE49-F238E27FC236}">
                  <a16:creationId xmlns:a16="http://schemas.microsoft.com/office/drawing/2014/main" id="{37A28EAC-9252-658E-9D6B-F6939FAD9EDD}"/>
                </a:ext>
              </a:extLst>
            </p:cNvPr>
            <p:cNvCxnSpPr>
              <a:cxnSpLocks/>
            </p:cNvCxnSpPr>
            <p:nvPr/>
          </p:nvCxnSpPr>
          <p:spPr>
            <a:xfrm>
              <a:off x="4565842" y="1517024"/>
              <a:ext cx="2095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CEC005-F55D-7938-5688-7CBEB9DFC42C}"/>
                </a:ext>
              </a:extLst>
            </p:cNvPr>
            <p:cNvCxnSpPr>
              <a:cxnSpLocks/>
            </p:cNvCxnSpPr>
            <p:nvPr/>
          </p:nvCxnSpPr>
          <p:spPr>
            <a:xfrm>
              <a:off x="5452805" y="1525413"/>
              <a:ext cx="2143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DDA4E54-A07C-32D1-48A3-2298616DCF90}"/>
                </a:ext>
              </a:extLst>
            </p:cNvPr>
            <p:cNvSpPr txBox="1"/>
            <p:nvPr/>
          </p:nvSpPr>
          <p:spPr>
            <a:xfrm>
              <a:off x="3994894" y="1772000"/>
              <a:ext cx="697627" cy="230832"/>
            </a:xfrm>
            <a:prstGeom prst="rect">
              <a:avLst/>
            </a:prstGeom>
            <a:noFill/>
          </p:spPr>
          <p:txBody>
            <a:bodyPr wrap="none" rtlCol="0">
              <a:spAutoFit/>
            </a:bodyPr>
            <a:lstStyle/>
            <a:p>
              <a:r>
                <a:rPr lang="en-US" sz="900"/>
                <a:t>document</a:t>
              </a:r>
            </a:p>
          </p:txBody>
        </p:sp>
        <p:sp>
          <p:nvSpPr>
            <p:cNvPr id="84" name="TextBox 83">
              <a:extLst>
                <a:ext uri="{FF2B5EF4-FFF2-40B4-BE49-F238E27FC236}">
                  <a16:creationId xmlns:a16="http://schemas.microsoft.com/office/drawing/2014/main" id="{40E773F0-56DD-CA4D-2657-128CB366E352}"/>
                </a:ext>
              </a:extLst>
            </p:cNvPr>
            <p:cNvSpPr txBox="1"/>
            <p:nvPr/>
          </p:nvSpPr>
          <p:spPr>
            <a:xfrm>
              <a:off x="5572121" y="1772000"/>
              <a:ext cx="652743" cy="230832"/>
            </a:xfrm>
            <a:prstGeom prst="rect">
              <a:avLst/>
            </a:prstGeom>
            <a:noFill/>
          </p:spPr>
          <p:txBody>
            <a:bodyPr wrap="none" rtlCol="0">
              <a:spAutoFit/>
            </a:bodyPr>
            <a:lstStyle/>
            <a:p>
              <a:r>
                <a:rPr lang="en-US" sz="900"/>
                <a:t>summary</a:t>
              </a:r>
            </a:p>
          </p:txBody>
        </p:sp>
        <p:grpSp>
          <p:nvGrpSpPr>
            <p:cNvPr id="90" name="Group 89">
              <a:extLst>
                <a:ext uri="{FF2B5EF4-FFF2-40B4-BE49-F238E27FC236}">
                  <a16:creationId xmlns:a16="http://schemas.microsoft.com/office/drawing/2014/main" id="{5C0CBF15-6293-872F-BFF2-1FC29AB190C5}"/>
                </a:ext>
              </a:extLst>
            </p:cNvPr>
            <p:cNvGrpSpPr/>
            <p:nvPr/>
          </p:nvGrpSpPr>
          <p:grpSpPr>
            <a:xfrm>
              <a:off x="4782293" y="1389003"/>
              <a:ext cx="670512" cy="474445"/>
              <a:chOff x="1386081" y="2798206"/>
              <a:chExt cx="670512" cy="474445"/>
            </a:xfrm>
          </p:grpSpPr>
          <p:sp>
            <p:nvSpPr>
              <p:cNvPr id="91" name="Rectangle: Rounded Corners 90">
                <a:extLst>
                  <a:ext uri="{FF2B5EF4-FFF2-40B4-BE49-F238E27FC236}">
                    <a16:creationId xmlns:a16="http://schemas.microsoft.com/office/drawing/2014/main" id="{9CA02AC1-B808-12E9-250A-877DF115B63C}"/>
                  </a:ext>
                </a:extLst>
              </p:cNvPr>
              <p:cNvSpPr/>
              <p:nvPr/>
            </p:nvSpPr>
            <p:spPr>
              <a:xfrm>
                <a:off x="1386081" y="2798206"/>
                <a:ext cx="670512"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LLM</a:t>
                </a:r>
              </a:p>
            </p:txBody>
          </p:sp>
          <p:sp>
            <p:nvSpPr>
              <p:cNvPr id="92" name="TextBox 91">
                <a:extLst>
                  <a:ext uri="{FF2B5EF4-FFF2-40B4-BE49-F238E27FC236}">
                    <a16:creationId xmlns:a16="http://schemas.microsoft.com/office/drawing/2014/main" id="{B7959A6F-1C1B-656E-B767-1EBC567A1E3B}"/>
                  </a:ext>
                </a:extLst>
              </p:cNvPr>
              <p:cNvSpPr txBox="1"/>
              <p:nvPr/>
            </p:nvSpPr>
            <p:spPr>
              <a:xfrm>
                <a:off x="1459991" y="3041819"/>
                <a:ext cx="550151" cy="230832"/>
              </a:xfrm>
              <a:prstGeom prst="rect">
                <a:avLst/>
              </a:prstGeom>
              <a:noFill/>
            </p:spPr>
            <p:txBody>
              <a:bodyPr wrap="none" rtlCol="0">
                <a:spAutoFit/>
              </a:bodyPr>
              <a:lstStyle/>
              <a:p>
                <a:r>
                  <a:rPr lang="en-US" sz="900"/>
                  <a:t>prompt</a:t>
                </a:r>
              </a:p>
            </p:txBody>
          </p:sp>
        </p:grpSp>
      </p:grpSp>
      <p:grpSp>
        <p:nvGrpSpPr>
          <p:cNvPr id="93" name="Group 92">
            <a:extLst>
              <a:ext uri="{FF2B5EF4-FFF2-40B4-BE49-F238E27FC236}">
                <a16:creationId xmlns:a16="http://schemas.microsoft.com/office/drawing/2014/main" id="{9B54412E-F768-ECDF-55B9-2EB0600BEF9A}"/>
              </a:ext>
            </a:extLst>
          </p:cNvPr>
          <p:cNvGrpSpPr/>
          <p:nvPr/>
        </p:nvGrpSpPr>
        <p:grpSpPr>
          <a:xfrm>
            <a:off x="3523159" y="2159312"/>
            <a:ext cx="3672632" cy="1563581"/>
            <a:chOff x="2931180" y="2100389"/>
            <a:chExt cx="3672632" cy="1563581"/>
          </a:xfrm>
        </p:grpSpPr>
        <p:sp>
          <p:nvSpPr>
            <p:cNvPr id="94" name="Rectangle: Rounded Corners 93">
              <a:extLst>
                <a:ext uri="{FF2B5EF4-FFF2-40B4-BE49-F238E27FC236}">
                  <a16:creationId xmlns:a16="http://schemas.microsoft.com/office/drawing/2014/main" id="{CECC9043-F34E-BA5F-B443-16E3ABFD638B}"/>
                </a:ext>
              </a:extLst>
            </p:cNvPr>
            <p:cNvSpPr/>
            <p:nvPr/>
          </p:nvSpPr>
          <p:spPr>
            <a:xfrm>
              <a:off x="4899611" y="2374121"/>
              <a:ext cx="811078"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LLM</a:t>
              </a:r>
            </a:p>
          </p:txBody>
        </p:sp>
        <p:pic>
          <p:nvPicPr>
            <p:cNvPr id="95" name="Graphic 94" descr="Questions outline">
              <a:extLst>
                <a:ext uri="{FF2B5EF4-FFF2-40B4-BE49-F238E27FC236}">
                  <a16:creationId xmlns:a16="http://schemas.microsoft.com/office/drawing/2014/main" id="{C9977E0F-6BDE-3651-AE7C-ED179E332B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180" y="2100389"/>
              <a:ext cx="705394" cy="705394"/>
            </a:xfrm>
            <a:prstGeom prst="rect">
              <a:avLst/>
            </a:prstGeom>
          </p:spPr>
        </p:pic>
        <p:pic>
          <p:nvPicPr>
            <p:cNvPr id="96" name="Graphic 95" descr="List outline">
              <a:extLst>
                <a:ext uri="{FF2B5EF4-FFF2-40B4-BE49-F238E27FC236}">
                  <a16:creationId xmlns:a16="http://schemas.microsoft.com/office/drawing/2014/main" id="{6A969927-3C5B-F8BE-AECF-F738A4DCCE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2208" y="2148406"/>
              <a:ext cx="741604" cy="741604"/>
            </a:xfrm>
            <a:prstGeom prst="rect">
              <a:avLst/>
            </a:prstGeom>
          </p:spPr>
        </p:pic>
        <p:cxnSp>
          <p:nvCxnSpPr>
            <p:cNvPr id="99" name="Straight Arrow Connector 98">
              <a:extLst>
                <a:ext uri="{FF2B5EF4-FFF2-40B4-BE49-F238E27FC236}">
                  <a16:creationId xmlns:a16="http://schemas.microsoft.com/office/drawing/2014/main" id="{A5D3C376-1DC2-1284-E62E-733B8E674174}"/>
                </a:ext>
              </a:extLst>
            </p:cNvPr>
            <p:cNvCxnSpPr>
              <a:cxnSpLocks/>
              <a:endCxn id="106" idx="1"/>
            </p:cNvCxnSpPr>
            <p:nvPr/>
          </p:nvCxnSpPr>
          <p:spPr>
            <a:xfrm>
              <a:off x="3507700" y="2505696"/>
              <a:ext cx="315066" cy="1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903DDEA-728C-83B2-64E5-2482C9F6DF33}"/>
                </a:ext>
              </a:extLst>
            </p:cNvPr>
            <p:cNvCxnSpPr>
              <a:cxnSpLocks/>
            </p:cNvCxnSpPr>
            <p:nvPr/>
          </p:nvCxnSpPr>
          <p:spPr>
            <a:xfrm>
              <a:off x="5710689" y="2505696"/>
              <a:ext cx="2793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3F4851B-DCBC-F9DE-D2CB-51C89F9AD47C}"/>
                </a:ext>
              </a:extLst>
            </p:cNvPr>
            <p:cNvCxnSpPr>
              <a:cxnSpLocks/>
            </p:cNvCxnSpPr>
            <p:nvPr/>
          </p:nvCxnSpPr>
          <p:spPr>
            <a:xfrm flipV="1">
              <a:off x="4366962" y="2635299"/>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E775205-D833-22FC-FEDB-6297F6FD9FFD}"/>
                </a:ext>
              </a:extLst>
            </p:cNvPr>
            <p:cNvSpPr txBox="1"/>
            <p:nvPr/>
          </p:nvSpPr>
          <p:spPr>
            <a:xfrm>
              <a:off x="5957481" y="2784384"/>
              <a:ext cx="548548" cy="230832"/>
            </a:xfrm>
            <a:prstGeom prst="rect">
              <a:avLst/>
            </a:prstGeom>
            <a:noFill/>
          </p:spPr>
          <p:txBody>
            <a:bodyPr wrap="none" rtlCol="0">
              <a:spAutoFit/>
            </a:bodyPr>
            <a:lstStyle/>
            <a:p>
              <a:r>
                <a:rPr lang="en-US" sz="900"/>
                <a:t>answer</a:t>
              </a:r>
            </a:p>
          </p:txBody>
        </p:sp>
        <p:sp>
          <p:nvSpPr>
            <p:cNvPr id="103" name="TextBox 102">
              <a:extLst>
                <a:ext uri="{FF2B5EF4-FFF2-40B4-BE49-F238E27FC236}">
                  <a16:creationId xmlns:a16="http://schemas.microsoft.com/office/drawing/2014/main" id="{C6A91AFA-001B-11B4-14A5-025F56A3536D}"/>
                </a:ext>
              </a:extLst>
            </p:cNvPr>
            <p:cNvSpPr txBox="1"/>
            <p:nvPr/>
          </p:nvSpPr>
          <p:spPr>
            <a:xfrm>
              <a:off x="2943981" y="2724450"/>
              <a:ext cx="622286" cy="230832"/>
            </a:xfrm>
            <a:prstGeom prst="rect">
              <a:avLst/>
            </a:prstGeom>
            <a:noFill/>
          </p:spPr>
          <p:txBody>
            <a:bodyPr wrap="none" rtlCol="0">
              <a:spAutoFit/>
            </a:bodyPr>
            <a:lstStyle/>
            <a:p>
              <a:r>
                <a:rPr lang="en-US" sz="900"/>
                <a:t>question</a:t>
              </a:r>
            </a:p>
          </p:txBody>
        </p:sp>
        <p:sp>
          <p:nvSpPr>
            <p:cNvPr id="104" name="Rectangle: Rounded Corners 103">
              <a:extLst>
                <a:ext uri="{FF2B5EF4-FFF2-40B4-BE49-F238E27FC236}">
                  <a16:creationId xmlns:a16="http://schemas.microsoft.com/office/drawing/2014/main" id="{C4C17FEC-574E-08BA-F2EC-B8CB956BDDFB}"/>
                </a:ext>
              </a:extLst>
            </p:cNvPr>
            <p:cNvSpPr/>
            <p:nvPr/>
          </p:nvSpPr>
          <p:spPr>
            <a:xfrm>
              <a:off x="3831283" y="3001362"/>
              <a:ext cx="811080"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Search</a:t>
              </a:r>
            </a:p>
          </p:txBody>
        </p:sp>
        <p:cxnSp>
          <p:nvCxnSpPr>
            <p:cNvPr id="105" name="Straight Arrow Connector 104">
              <a:extLst>
                <a:ext uri="{FF2B5EF4-FFF2-40B4-BE49-F238E27FC236}">
                  <a16:creationId xmlns:a16="http://schemas.microsoft.com/office/drawing/2014/main" id="{ACB70BFB-4917-9ED5-B6BC-8D65BF3A2812}"/>
                </a:ext>
              </a:extLst>
            </p:cNvPr>
            <p:cNvCxnSpPr>
              <a:cxnSpLocks/>
            </p:cNvCxnSpPr>
            <p:nvPr/>
          </p:nvCxnSpPr>
          <p:spPr>
            <a:xfrm>
              <a:off x="4114011" y="2638359"/>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107671C6-4FCE-F8B7-09EA-606F8FA924CD}"/>
                </a:ext>
              </a:extLst>
            </p:cNvPr>
            <p:cNvSpPr/>
            <p:nvPr/>
          </p:nvSpPr>
          <p:spPr>
            <a:xfrm>
              <a:off x="3822766" y="2375209"/>
              <a:ext cx="811079"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107" name="Straight Arrow Connector 106">
              <a:extLst>
                <a:ext uri="{FF2B5EF4-FFF2-40B4-BE49-F238E27FC236}">
                  <a16:creationId xmlns:a16="http://schemas.microsoft.com/office/drawing/2014/main" id="{1A6D324F-B3C1-4998-3C7F-F74ADCC63B84}"/>
                </a:ext>
              </a:extLst>
            </p:cNvPr>
            <p:cNvCxnSpPr>
              <a:cxnSpLocks/>
            </p:cNvCxnSpPr>
            <p:nvPr/>
          </p:nvCxnSpPr>
          <p:spPr>
            <a:xfrm>
              <a:off x="4648229" y="2506784"/>
              <a:ext cx="2401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AB5074-CB6D-1151-7676-395A535ED6D7}"/>
                </a:ext>
              </a:extLst>
            </p:cNvPr>
            <p:cNvSpPr txBox="1"/>
            <p:nvPr/>
          </p:nvSpPr>
          <p:spPr>
            <a:xfrm>
              <a:off x="4307274" y="2707376"/>
              <a:ext cx="407484" cy="230832"/>
            </a:xfrm>
            <a:prstGeom prst="rect">
              <a:avLst/>
            </a:prstGeom>
            <a:noFill/>
          </p:spPr>
          <p:txBody>
            <a:bodyPr wrap="none" rtlCol="0">
              <a:spAutoFit/>
            </a:bodyPr>
            <a:lstStyle/>
            <a:p>
              <a:r>
                <a:rPr lang="en-US" sz="900"/>
                <a:t>data</a:t>
              </a:r>
            </a:p>
          </p:txBody>
        </p:sp>
        <p:sp>
          <p:nvSpPr>
            <p:cNvPr id="109" name="TextBox 108">
              <a:extLst>
                <a:ext uri="{FF2B5EF4-FFF2-40B4-BE49-F238E27FC236}">
                  <a16:creationId xmlns:a16="http://schemas.microsoft.com/office/drawing/2014/main" id="{288D9EE1-B445-3137-1D05-B66F363138B7}"/>
                </a:ext>
              </a:extLst>
            </p:cNvPr>
            <p:cNvSpPr txBox="1"/>
            <p:nvPr/>
          </p:nvSpPr>
          <p:spPr>
            <a:xfrm>
              <a:off x="3696072" y="2698535"/>
              <a:ext cx="465192" cy="230832"/>
            </a:xfrm>
            <a:prstGeom prst="rect">
              <a:avLst/>
            </a:prstGeom>
            <a:noFill/>
          </p:spPr>
          <p:txBody>
            <a:bodyPr wrap="none" rtlCol="0">
              <a:spAutoFit/>
            </a:bodyPr>
            <a:lstStyle/>
            <a:p>
              <a:r>
                <a:rPr lang="en-US" sz="900"/>
                <a:t>query</a:t>
              </a:r>
            </a:p>
          </p:txBody>
        </p:sp>
        <p:sp>
          <p:nvSpPr>
            <p:cNvPr id="110" name="TextBox 109">
              <a:extLst>
                <a:ext uri="{FF2B5EF4-FFF2-40B4-BE49-F238E27FC236}">
                  <a16:creationId xmlns:a16="http://schemas.microsoft.com/office/drawing/2014/main" id="{A15DE88B-8C2D-D792-9950-D98ECC990896}"/>
                </a:ext>
              </a:extLst>
            </p:cNvPr>
            <p:cNvSpPr txBox="1"/>
            <p:nvPr/>
          </p:nvSpPr>
          <p:spPr>
            <a:xfrm>
              <a:off x="5034945" y="2607030"/>
              <a:ext cx="550151" cy="507831"/>
            </a:xfrm>
            <a:prstGeom prst="rect">
              <a:avLst/>
            </a:prstGeom>
            <a:noFill/>
          </p:spPr>
          <p:txBody>
            <a:bodyPr wrap="none" rtlCol="0">
              <a:spAutoFit/>
            </a:bodyPr>
            <a:lstStyle/>
            <a:p>
              <a:pPr algn="ctr"/>
              <a:r>
                <a:rPr lang="en-US" sz="900"/>
                <a:t>prompt</a:t>
              </a:r>
              <a:br>
                <a:rPr lang="en-US" sz="900"/>
              </a:br>
              <a:r>
                <a:rPr lang="en-US" sz="900"/>
                <a:t>+</a:t>
              </a:r>
            </a:p>
            <a:p>
              <a:pPr algn="ctr"/>
              <a:r>
                <a:rPr lang="en-US" sz="900"/>
                <a:t>data</a:t>
              </a:r>
            </a:p>
          </p:txBody>
        </p:sp>
        <p:pic>
          <p:nvPicPr>
            <p:cNvPr id="111" name="Graphic 110" descr="Folder Search outline">
              <a:extLst>
                <a:ext uri="{FF2B5EF4-FFF2-40B4-BE49-F238E27FC236}">
                  <a16:creationId xmlns:a16="http://schemas.microsoft.com/office/drawing/2014/main" id="{F1B5F969-939C-279C-302E-70E50DFE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5383" y="3252079"/>
              <a:ext cx="411891" cy="411891"/>
            </a:xfrm>
            <a:prstGeom prst="rect">
              <a:avLst/>
            </a:prstGeom>
          </p:spPr>
        </p:pic>
        <p:sp>
          <p:nvSpPr>
            <p:cNvPr id="112" name="TextBox 111">
              <a:extLst>
                <a:ext uri="{FF2B5EF4-FFF2-40B4-BE49-F238E27FC236}">
                  <a16:creationId xmlns:a16="http://schemas.microsoft.com/office/drawing/2014/main" id="{9D6B4EAD-FCB3-D6E3-E28C-AAA150BDD62B}"/>
                </a:ext>
              </a:extLst>
            </p:cNvPr>
            <p:cNvSpPr txBox="1"/>
            <p:nvPr/>
          </p:nvSpPr>
          <p:spPr>
            <a:xfrm>
              <a:off x="4212112" y="3326872"/>
              <a:ext cx="429926" cy="230832"/>
            </a:xfrm>
            <a:prstGeom prst="rect">
              <a:avLst/>
            </a:prstGeom>
            <a:noFill/>
          </p:spPr>
          <p:txBody>
            <a:bodyPr wrap="none" rtlCol="0">
              <a:spAutoFit/>
            </a:bodyPr>
            <a:lstStyle/>
            <a:p>
              <a:r>
                <a:rPr lang="en-US" sz="900"/>
                <a:t>docs</a:t>
              </a:r>
            </a:p>
          </p:txBody>
        </p:sp>
      </p:grpSp>
      <p:grpSp>
        <p:nvGrpSpPr>
          <p:cNvPr id="113" name="Group 112">
            <a:extLst>
              <a:ext uri="{FF2B5EF4-FFF2-40B4-BE49-F238E27FC236}">
                <a16:creationId xmlns:a16="http://schemas.microsoft.com/office/drawing/2014/main" id="{15EA8A08-A99E-C5D5-E359-409D942BEC87}"/>
              </a:ext>
            </a:extLst>
          </p:cNvPr>
          <p:cNvGrpSpPr/>
          <p:nvPr/>
        </p:nvGrpSpPr>
        <p:grpSpPr>
          <a:xfrm>
            <a:off x="7553806" y="1582393"/>
            <a:ext cx="4343985" cy="2752660"/>
            <a:chOff x="4861611" y="3773757"/>
            <a:chExt cx="4343985" cy="2752660"/>
          </a:xfrm>
        </p:grpSpPr>
        <p:pic>
          <p:nvPicPr>
            <p:cNvPr id="114" name="Graphic 113" descr="Questions outline">
              <a:extLst>
                <a:ext uri="{FF2B5EF4-FFF2-40B4-BE49-F238E27FC236}">
                  <a16:creationId xmlns:a16="http://schemas.microsoft.com/office/drawing/2014/main" id="{018B947D-C1A7-4DD2-C962-C4F2C0FB7C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2322" y="4066705"/>
              <a:ext cx="705394" cy="705394"/>
            </a:xfrm>
            <a:prstGeom prst="rect">
              <a:avLst/>
            </a:prstGeom>
          </p:spPr>
        </p:pic>
        <p:cxnSp>
          <p:nvCxnSpPr>
            <p:cNvPr id="115" name="Straight Arrow Connector 114">
              <a:extLst>
                <a:ext uri="{FF2B5EF4-FFF2-40B4-BE49-F238E27FC236}">
                  <a16:creationId xmlns:a16="http://schemas.microsoft.com/office/drawing/2014/main" id="{B15BED1E-2DCA-912A-43E5-739580919D12}"/>
                </a:ext>
              </a:extLst>
            </p:cNvPr>
            <p:cNvCxnSpPr>
              <a:cxnSpLocks/>
            </p:cNvCxnSpPr>
            <p:nvPr/>
          </p:nvCxnSpPr>
          <p:spPr>
            <a:xfrm>
              <a:off x="6913947"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1C13D00-EA83-F357-77F1-F93469F4082A}"/>
                </a:ext>
              </a:extLst>
            </p:cNvPr>
            <p:cNvCxnSpPr>
              <a:cxnSpLocks/>
            </p:cNvCxnSpPr>
            <p:nvPr/>
          </p:nvCxnSpPr>
          <p:spPr>
            <a:xfrm flipV="1">
              <a:off x="6530591" y="5448913"/>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92B9AE18-17D4-AF46-978D-84FB8567F2C9}"/>
                </a:ext>
              </a:extLst>
            </p:cNvPr>
            <p:cNvSpPr txBox="1"/>
            <p:nvPr/>
          </p:nvSpPr>
          <p:spPr>
            <a:xfrm>
              <a:off x="5030587" y="4713923"/>
              <a:ext cx="835485" cy="230832"/>
            </a:xfrm>
            <a:prstGeom prst="rect">
              <a:avLst/>
            </a:prstGeom>
            <a:noFill/>
          </p:spPr>
          <p:txBody>
            <a:bodyPr wrap="none" rtlCol="0">
              <a:spAutoFit/>
            </a:bodyPr>
            <a:lstStyle/>
            <a:p>
              <a:r>
                <a:rPr lang="en-US" sz="900"/>
                <a:t>conversation</a:t>
              </a:r>
            </a:p>
          </p:txBody>
        </p:sp>
        <p:pic>
          <p:nvPicPr>
            <p:cNvPr id="118" name="Graphic 117" descr="Folder Search outline">
              <a:extLst>
                <a:ext uri="{FF2B5EF4-FFF2-40B4-BE49-F238E27FC236}">
                  <a16:creationId xmlns:a16="http://schemas.microsoft.com/office/drawing/2014/main" id="{265C443C-C151-DE72-E7DD-45D31D087F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6469" y="6130952"/>
              <a:ext cx="395465" cy="395465"/>
            </a:xfrm>
            <a:prstGeom prst="rect">
              <a:avLst/>
            </a:prstGeom>
          </p:spPr>
        </p:pic>
        <p:sp>
          <p:nvSpPr>
            <p:cNvPr id="119" name="Rectangle: Rounded Corners 118">
              <a:extLst>
                <a:ext uri="{FF2B5EF4-FFF2-40B4-BE49-F238E27FC236}">
                  <a16:creationId xmlns:a16="http://schemas.microsoft.com/office/drawing/2014/main" id="{A63A0A80-EEB2-9F4D-C6AB-78BB308BA804}"/>
                </a:ext>
              </a:extLst>
            </p:cNvPr>
            <p:cNvSpPr/>
            <p:nvPr/>
          </p:nvSpPr>
          <p:spPr>
            <a:xfrm>
              <a:off x="6013178" y="5809633"/>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Search</a:t>
              </a:r>
            </a:p>
          </p:txBody>
        </p:sp>
        <p:cxnSp>
          <p:nvCxnSpPr>
            <p:cNvPr id="120" name="Straight Arrow Connector 119">
              <a:extLst>
                <a:ext uri="{FF2B5EF4-FFF2-40B4-BE49-F238E27FC236}">
                  <a16:creationId xmlns:a16="http://schemas.microsoft.com/office/drawing/2014/main" id="{BE7BF295-272A-8285-A16E-CFAA0F5E33B3}"/>
                </a:ext>
              </a:extLst>
            </p:cNvPr>
            <p:cNvCxnSpPr>
              <a:cxnSpLocks/>
            </p:cNvCxnSpPr>
            <p:nvPr/>
          </p:nvCxnSpPr>
          <p:spPr>
            <a:xfrm>
              <a:off x="6394480" y="5451973"/>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56C43426-147B-ACCC-FC81-F757CF484276}"/>
                </a:ext>
              </a:extLst>
            </p:cNvPr>
            <p:cNvSpPr/>
            <p:nvPr/>
          </p:nvSpPr>
          <p:spPr>
            <a:xfrm>
              <a:off x="6003944" y="5081177"/>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Retrieval</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sp>
          <p:nvSpPr>
            <p:cNvPr id="122" name="TextBox 121">
              <a:extLst>
                <a:ext uri="{FF2B5EF4-FFF2-40B4-BE49-F238E27FC236}">
                  <a16:creationId xmlns:a16="http://schemas.microsoft.com/office/drawing/2014/main" id="{B050CD15-F552-444D-DA69-E07A2D460568}"/>
                </a:ext>
              </a:extLst>
            </p:cNvPr>
            <p:cNvSpPr txBox="1"/>
            <p:nvPr/>
          </p:nvSpPr>
          <p:spPr>
            <a:xfrm>
              <a:off x="6470903" y="5520990"/>
              <a:ext cx="407484" cy="230832"/>
            </a:xfrm>
            <a:prstGeom prst="rect">
              <a:avLst/>
            </a:prstGeom>
            <a:noFill/>
          </p:spPr>
          <p:txBody>
            <a:bodyPr wrap="none" rtlCol="0">
              <a:spAutoFit/>
            </a:bodyPr>
            <a:lstStyle/>
            <a:p>
              <a:r>
                <a:rPr lang="en-US" sz="900"/>
                <a:t>data</a:t>
              </a:r>
            </a:p>
          </p:txBody>
        </p:sp>
        <p:sp>
          <p:nvSpPr>
            <p:cNvPr id="123" name="TextBox 122">
              <a:extLst>
                <a:ext uri="{FF2B5EF4-FFF2-40B4-BE49-F238E27FC236}">
                  <a16:creationId xmlns:a16="http://schemas.microsoft.com/office/drawing/2014/main" id="{B98C4F1D-EB3F-0BFA-1CFE-1C128A763EBA}"/>
                </a:ext>
              </a:extLst>
            </p:cNvPr>
            <p:cNvSpPr txBox="1"/>
            <p:nvPr/>
          </p:nvSpPr>
          <p:spPr>
            <a:xfrm>
              <a:off x="5976541" y="5512149"/>
              <a:ext cx="465192" cy="230832"/>
            </a:xfrm>
            <a:prstGeom prst="rect">
              <a:avLst/>
            </a:prstGeom>
            <a:noFill/>
          </p:spPr>
          <p:txBody>
            <a:bodyPr wrap="none" rtlCol="0">
              <a:spAutoFit/>
            </a:bodyPr>
            <a:lstStyle/>
            <a:p>
              <a:r>
                <a:rPr lang="en-US" sz="900"/>
                <a:t>query</a:t>
              </a:r>
            </a:p>
          </p:txBody>
        </p:sp>
        <p:sp>
          <p:nvSpPr>
            <p:cNvPr id="124" name="Rectangle: Rounded Corners 123">
              <a:extLst>
                <a:ext uri="{FF2B5EF4-FFF2-40B4-BE49-F238E27FC236}">
                  <a16:creationId xmlns:a16="http://schemas.microsoft.com/office/drawing/2014/main" id="{454F08D8-B2D5-B18F-250E-726CE65EA0ED}"/>
                </a:ext>
              </a:extLst>
            </p:cNvPr>
            <p:cNvSpPr/>
            <p:nvPr/>
          </p:nvSpPr>
          <p:spPr>
            <a:xfrm>
              <a:off x="5937132" y="4383998"/>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User Proxy Agent</a:t>
              </a:r>
            </a:p>
          </p:txBody>
        </p:sp>
        <p:sp>
          <p:nvSpPr>
            <p:cNvPr id="125" name="Rectangle: Rounded Corners 124">
              <a:extLst>
                <a:ext uri="{FF2B5EF4-FFF2-40B4-BE49-F238E27FC236}">
                  <a16:creationId xmlns:a16="http://schemas.microsoft.com/office/drawing/2014/main" id="{74569029-AF78-1A15-D349-5F2C1C5385B4}"/>
                </a:ext>
              </a:extLst>
            </p:cNvPr>
            <p:cNvSpPr/>
            <p:nvPr/>
          </p:nvSpPr>
          <p:spPr>
            <a:xfrm>
              <a:off x="7193287" y="4383998"/>
              <a:ext cx="1030077"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err="1">
                  <a:solidFill>
                    <a:schemeClr val="tx1"/>
                  </a:solidFill>
                  <a:latin typeface="Segoe UI Semibold"/>
                  <a:ea typeface="Open Sans"/>
                  <a:cs typeface="Open Sans"/>
                </a:rPr>
                <a:t>CoordinatorAgent</a:t>
              </a:r>
              <a:endParaRPr lang="en-US" sz="900">
                <a:solidFill>
                  <a:schemeClr val="tx1"/>
                </a:solidFill>
                <a:latin typeface="Segoe UI Semibold"/>
                <a:ea typeface="Open Sans"/>
                <a:cs typeface="Open Sans"/>
              </a:endParaRPr>
            </a:p>
          </p:txBody>
        </p:sp>
        <p:cxnSp>
          <p:nvCxnSpPr>
            <p:cNvPr id="126" name="Straight Arrow Connector 125">
              <a:extLst>
                <a:ext uri="{FF2B5EF4-FFF2-40B4-BE49-F238E27FC236}">
                  <a16:creationId xmlns:a16="http://schemas.microsoft.com/office/drawing/2014/main" id="{F2424514-191F-D9F9-EF9B-9A6F96F4429F}"/>
                </a:ext>
              </a:extLst>
            </p:cNvPr>
            <p:cNvCxnSpPr>
              <a:cxnSpLocks/>
            </p:cNvCxnSpPr>
            <p:nvPr/>
          </p:nvCxnSpPr>
          <p:spPr>
            <a:xfrm>
              <a:off x="5645245"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7" name="Graphic 126" descr="Database outline">
              <a:extLst>
                <a:ext uri="{FF2B5EF4-FFF2-40B4-BE49-F238E27FC236}">
                  <a16:creationId xmlns:a16="http://schemas.microsoft.com/office/drawing/2014/main" id="{17A1A069-1BF3-3585-4AFB-E33898474D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77009" y="5695578"/>
              <a:ext cx="347204" cy="347204"/>
            </a:xfrm>
            <a:prstGeom prst="rect">
              <a:avLst/>
            </a:prstGeom>
          </p:spPr>
        </p:pic>
        <p:sp>
          <p:nvSpPr>
            <p:cNvPr id="128" name="Rectangle: Rounded Corners 127">
              <a:extLst>
                <a:ext uri="{FF2B5EF4-FFF2-40B4-BE49-F238E27FC236}">
                  <a16:creationId xmlns:a16="http://schemas.microsoft.com/office/drawing/2014/main" id="{4023155D-8559-C79E-6625-3E015DE184D7}"/>
                </a:ext>
              </a:extLst>
            </p:cNvPr>
            <p:cNvSpPr/>
            <p:nvPr/>
          </p:nvSpPr>
          <p:spPr>
            <a:xfrm>
              <a:off x="7121937" y="5089221"/>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Analytics</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129" name="Straight Arrow Connector 128">
              <a:extLst>
                <a:ext uri="{FF2B5EF4-FFF2-40B4-BE49-F238E27FC236}">
                  <a16:creationId xmlns:a16="http://schemas.microsoft.com/office/drawing/2014/main" id="{08D877D1-D26E-E347-1650-6E8AC98957E8}"/>
                </a:ext>
              </a:extLst>
            </p:cNvPr>
            <p:cNvCxnSpPr>
              <a:cxnSpLocks/>
              <a:stCxn id="127" idx="0"/>
              <a:endCxn id="128" idx="2"/>
            </p:cNvCxnSpPr>
            <p:nvPr/>
          </p:nvCxnSpPr>
          <p:spPr>
            <a:xfrm flipV="1">
              <a:off x="7550611" y="5463688"/>
              <a:ext cx="2068" cy="231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3517E115-D077-9084-4937-A3946F3D9960}"/>
                </a:ext>
              </a:extLst>
            </p:cNvPr>
            <p:cNvSpPr txBox="1"/>
            <p:nvPr/>
          </p:nvSpPr>
          <p:spPr>
            <a:xfrm>
              <a:off x="7497450" y="5499484"/>
              <a:ext cx="407484" cy="230832"/>
            </a:xfrm>
            <a:prstGeom prst="rect">
              <a:avLst/>
            </a:prstGeom>
            <a:noFill/>
          </p:spPr>
          <p:txBody>
            <a:bodyPr wrap="square" rtlCol="0">
              <a:spAutoFit/>
            </a:bodyPr>
            <a:lstStyle/>
            <a:p>
              <a:r>
                <a:rPr lang="en-US" sz="900"/>
                <a:t>data</a:t>
              </a:r>
            </a:p>
          </p:txBody>
        </p:sp>
        <p:sp>
          <p:nvSpPr>
            <p:cNvPr id="131" name="Rectangle: Rounded Corners 130">
              <a:extLst>
                <a:ext uri="{FF2B5EF4-FFF2-40B4-BE49-F238E27FC236}">
                  <a16:creationId xmlns:a16="http://schemas.microsoft.com/office/drawing/2014/main" id="{4A8C6D9E-54F0-F864-0F8A-D8BD9F363720}"/>
                </a:ext>
              </a:extLst>
            </p:cNvPr>
            <p:cNvSpPr/>
            <p:nvPr/>
          </p:nvSpPr>
          <p:spPr>
            <a:xfrm>
              <a:off x="8273799" y="5089001"/>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Coding</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grpSp>
          <p:nvGrpSpPr>
            <p:cNvPr id="132" name="Group 131">
              <a:extLst>
                <a:ext uri="{FF2B5EF4-FFF2-40B4-BE49-F238E27FC236}">
                  <a16:creationId xmlns:a16="http://schemas.microsoft.com/office/drawing/2014/main" id="{120BC0F7-EAC9-BBC6-85DB-9A8BE038D1F3}"/>
                </a:ext>
              </a:extLst>
            </p:cNvPr>
            <p:cNvGrpSpPr/>
            <p:nvPr/>
          </p:nvGrpSpPr>
          <p:grpSpPr>
            <a:xfrm>
              <a:off x="8293012" y="5666881"/>
              <a:ext cx="757639" cy="694386"/>
              <a:chOff x="6030007" y="5666150"/>
              <a:chExt cx="757639" cy="694386"/>
            </a:xfrm>
          </p:grpSpPr>
          <p:pic>
            <p:nvPicPr>
              <p:cNvPr id="156" name="Graphic 155" descr="Box outline">
                <a:extLst>
                  <a:ext uri="{FF2B5EF4-FFF2-40B4-BE49-F238E27FC236}">
                    <a16:creationId xmlns:a16="http://schemas.microsoft.com/office/drawing/2014/main" id="{EC010900-CCD6-E350-FA2F-7EE8B4072AC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0712" y="5666150"/>
                <a:ext cx="548787" cy="548787"/>
              </a:xfrm>
              <a:prstGeom prst="rect">
                <a:avLst/>
              </a:prstGeom>
            </p:spPr>
          </p:pic>
          <p:sp>
            <p:nvSpPr>
              <p:cNvPr id="157" name="TextBox 156">
                <a:extLst>
                  <a:ext uri="{FF2B5EF4-FFF2-40B4-BE49-F238E27FC236}">
                    <a16:creationId xmlns:a16="http://schemas.microsoft.com/office/drawing/2014/main" id="{8675A1CB-213F-64D1-2DFA-3DB664E36CE7}"/>
                  </a:ext>
                </a:extLst>
              </p:cNvPr>
              <p:cNvSpPr txBox="1"/>
              <p:nvPr/>
            </p:nvSpPr>
            <p:spPr>
              <a:xfrm>
                <a:off x="6030007" y="6129704"/>
                <a:ext cx="757639" cy="230832"/>
              </a:xfrm>
              <a:prstGeom prst="rect">
                <a:avLst/>
              </a:prstGeom>
              <a:noFill/>
            </p:spPr>
            <p:txBody>
              <a:bodyPr wrap="square" rtlCol="0">
                <a:spAutoFit/>
              </a:bodyPr>
              <a:lstStyle/>
              <a:p>
                <a:pPr algn="ctr"/>
                <a:r>
                  <a:rPr lang="en-US" sz="900"/>
                  <a:t>docker</a:t>
                </a:r>
              </a:p>
            </p:txBody>
          </p:sp>
        </p:grpSp>
        <p:cxnSp>
          <p:nvCxnSpPr>
            <p:cNvPr id="133" name="Straight Arrow Connector 132">
              <a:extLst>
                <a:ext uri="{FF2B5EF4-FFF2-40B4-BE49-F238E27FC236}">
                  <a16:creationId xmlns:a16="http://schemas.microsoft.com/office/drawing/2014/main" id="{D0CF3535-48FC-5753-1EB5-215F3B6FEE64}"/>
                </a:ext>
              </a:extLst>
            </p:cNvPr>
            <p:cNvCxnSpPr>
              <a:cxnSpLocks/>
              <a:stCxn id="131" idx="2"/>
              <a:endCxn id="156" idx="0"/>
            </p:cNvCxnSpPr>
            <p:nvPr/>
          </p:nvCxnSpPr>
          <p:spPr>
            <a:xfrm flipH="1">
              <a:off x="8648111" y="5463468"/>
              <a:ext cx="4508" cy="2034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D5CC8E-EBA2-7CC7-1974-A2BD92985428}"/>
                </a:ext>
              </a:extLst>
            </p:cNvPr>
            <p:cNvCxnSpPr>
              <a:cxnSpLocks/>
              <a:stCxn id="121" idx="0"/>
              <a:endCxn id="125" idx="2"/>
            </p:cNvCxnSpPr>
            <p:nvPr/>
          </p:nvCxnSpPr>
          <p:spPr>
            <a:xfrm flipV="1">
              <a:off x="6425290" y="4758465"/>
              <a:ext cx="1283036" cy="322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C764FBC-23AC-4D4F-ED72-65DDB028F9C3}"/>
                </a:ext>
              </a:extLst>
            </p:cNvPr>
            <p:cNvCxnSpPr>
              <a:cxnSpLocks/>
              <a:stCxn id="128" idx="0"/>
            </p:cNvCxnSpPr>
            <p:nvPr/>
          </p:nvCxnSpPr>
          <p:spPr>
            <a:xfrm flipV="1">
              <a:off x="7552679" y="4758465"/>
              <a:ext cx="365236" cy="3307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0C6C171A-7E59-6728-B09E-A6017B1EF3CE}"/>
                </a:ext>
              </a:extLst>
            </p:cNvPr>
            <p:cNvCxnSpPr>
              <a:cxnSpLocks/>
              <a:stCxn id="131" idx="0"/>
            </p:cNvCxnSpPr>
            <p:nvPr/>
          </p:nvCxnSpPr>
          <p:spPr>
            <a:xfrm flipH="1" flipV="1">
              <a:off x="8083644" y="4785631"/>
              <a:ext cx="568975" cy="3033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9CDBBE60-9674-7759-04B5-D01531B3FB62}"/>
                </a:ext>
              </a:extLst>
            </p:cNvPr>
            <p:cNvSpPr txBox="1"/>
            <p:nvPr/>
          </p:nvSpPr>
          <p:spPr>
            <a:xfrm>
              <a:off x="7203375" y="6004898"/>
              <a:ext cx="705642" cy="230832"/>
            </a:xfrm>
            <a:prstGeom prst="rect">
              <a:avLst/>
            </a:prstGeom>
            <a:noFill/>
          </p:spPr>
          <p:txBody>
            <a:bodyPr wrap="none" rtlCol="0">
              <a:spAutoFit/>
            </a:bodyPr>
            <a:lstStyle/>
            <a:p>
              <a:r>
                <a:rPr lang="en-US" sz="900"/>
                <a:t>databases</a:t>
              </a:r>
            </a:p>
          </p:txBody>
        </p:sp>
        <p:sp>
          <p:nvSpPr>
            <p:cNvPr id="138" name="TextBox 137">
              <a:extLst>
                <a:ext uri="{FF2B5EF4-FFF2-40B4-BE49-F238E27FC236}">
                  <a16:creationId xmlns:a16="http://schemas.microsoft.com/office/drawing/2014/main" id="{43413CA8-5924-0483-60FA-80F548729023}"/>
                </a:ext>
              </a:extLst>
            </p:cNvPr>
            <p:cNvSpPr txBox="1"/>
            <p:nvPr/>
          </p:nvSpPr>
          <p:spPr>
            <a:xfrm>
              <a:off x="6425378" y="6206555"/>
              <a:ext cx="429926" cy="230832"/>
            </a:xfrm>
            <a:prstGeom prst="rect">
              <a:avLst/>
            </a:prstGeom>
            <a:noFill/>
          </p:spPr>
          <p:txBody>
            <a:bodyPr wrap="none" rtlCol="0">
              <a:spAutoFit/>
            </a:bodyPr>
            <a:lstStyle/>
            <a:p>
              <a:r>
                <a:rPr lang="en-US" sz="900"/>
                <a:t>docs</a:t>
              </a:r>
            </a:p>
          </p:txBody>
        </p:sp>
        <p:sp>
          <p:nvSpPr>
            <p:cNvPr id="154" name="Rectangle: Rounded Corners 153">
              <a:extLst>
                <a:ext uri="{FF2B5EF4-FFF2-40B4-BE49-F238E27FC236}">
                  <a16:creationId xmlns:a16="http://schemas.microsoft.com/office/drawing/2014/main" id="{73C94F47-286C-EFD5-DA67-05F6A5A68FDE}"/>
                </a:ext>
              </a:extLst>
            </p:cNvPr>
            <p:cNvSpPr/>
            <p:nvPr/>
          </p:nvSpPr>
          <p:spPr>
            <a:xfrm>
              <a:off x="7250242" y="3773757"/>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900">
                  <a:solidFill>
                    <a:schemeClr val="tx1"/>
                  </a:solidFill>
                  <a:latin typeface="Segoe UI Semibold"/>
                  <a:ea typeface="Open Sans"/>
                  <a:cs typeface="Open Sans"/>
                </a:rPr>
                <a:t>Memory</a:t>
              </a:r>
            </a:p>
          </p:txBody>
        </p:sp>
        <p:cxnSp>
          <p:nvCxnSpPr>
            <p:cNvPr id="140" name="Straight Arrow Connector 139">
              <a:extLst>
                <a:ext uri="{FF2B5EF4-FFF2-40B4-BE49-F238E27FC236}">
                  <a16:creationId xmlns:a16="http://schemas.microsoft.com/office/drawing/2014/main" id="{CFBE5018-669A-CEED-0DB9-143B74153302}"/>
                </a:ext>
              </a:extLst>
            </p:cNvPr>
            <p:cNvCxnSpPr>
              <a:cxnSpLocks/>
              <a:stCxn id="125" idx="0"/>
              <a:endCxn id="154" idx="2"/>
            </p:cNvCxnSpPr>
            <p:nvPr/>
          </p:nvCxnSpPr>
          <p:spPr>
            <a:xfrm flipH="1" flipV="1">
              <a:off x="7706858" y="4148224"/>
              <a:ext cx="1468" cy="23577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E26990C9-4C73-0B11-7A6A-602A82C6E14F}"/>
                </a:ext>
              </a:extLst>
            </p:cNvPr>
            <p:cNvSpPr txBox="1"/>
            <p:nvPr/>
          </p:nvSpPr>
          <p:spPr>
            <a:xfrm>
              <a:off x="7656663" y="4131044"/>
              <a:ext cx="917239" cy="230832"/>
            </a:xfrm>
            <a:prstGeom prst="rect">
              <a:avLst/>
            </a:prstGeom>
            <a:noFill/>
          </p:spPr>
          <p:txBody>
            <a:bodyPr wrap="none" rtlCol="0">
              <a:spAutoFit/>
            </a:bodyPr>
            <a:lstStyle/>
            <a:p>
              <a:r>
                <a:rPr lang="en-US" sz="900"/>
                <a:t>history of work</a:t>
              </a:r>
            </a:p>
          </p:txBody>
        </p:sp>
        <p:sp>
          <p:nvSpPr>
            <p:cNvPr id="142" name="Rectangle: Rounded Corners 141">
              <a:extLst>
                <a:ext uri="{FF2B5EF4-FFF2-40B4-BE49-F238E27FC236}">
                  <a16:creationId xmlns:a16="http://schemas.microsoft.com/office/drawing/2014/main" id="{131AE074-DF71-6D12-3CD0-981AB79AF05B}"/>
                </a:ext>
              </a:extLst>
            </p:cNvPr>
            <p:cNvSpPr/>
            <p:nvPr/>
          </p:nvSpPr>
          <p:spPr>
            <a:xfrm>
              <a:off x="9050651" y="5086256"/>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SLM</a:t>
              </a:r>
            </a:p>
          </p:txBody>
        </p:sp>
        <p:sp>
          <p:nvSpPr>
            <p:cNvPr id="143" name="Rectangle: Rounded Corners 142">
              <a:extLst>
                <a:ext uri="{FF2B5EF4-FFF2-40B4-BE49-F238E27FC236}">
                  <a16:creationId xmlns:a16="http://schemas.microsoft.com/office/drawing/2014/main" id="{A36D78DE-CD99-7F31-1009-61A8AAFA6A91}"/>
                </a:ext>
              </a:extLst>
            </p:cNvPr>
            <p:cNvSpPr/>
            <p:nvPr/>
          </p:nvSpPr>
          <p:spPr>
            <a:xfrm>
              <a:off x="7995893" y="5089221"/>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S</a:t>
              </a:r>
            </a:p>
            <a:p>
              <a:pPr algn="ctr" defTabSz="932293" fontAlgn="base">
                <a:spcBef>
                  <a:spcPct val="0"/>
                </a:spcBef>
                <a:spcAft>
                  <a:spcPct val="0"/>
                </a:spcAft>
              </a:pPr>
              <a:r>
                <a:rPr lang="en-US" sz="600">
                  <a:solidFill>
                    <a:schemeClr val="tx1"/>
                  </a:solidFill>
                  <a:latin typeface="Segoe UI Semibold"/>
                  <a:ea typeface="Open Sans"/>
                  <a:cs typeface="Open Sans"/>
                </a:rPr>
                <a:t>LM</a:t>
              </a:r>
            </a:p>
          </p:txBody>
        </p:sp>
        <p:sp>
          <p:nvSpPr>
            <p:cNvPr id="144" name="Rectangle: Rounded Corners 143">
              <a:extLst>
                <a:ext uri="{FF2B5EF4-FFF2-40B4-BE49-F238E27FC236}">
                  <a16:creationId xmlns:a16="http://schemas.microsoft.com/office/drawing/2014/main" id="{8401FB15-AA1D-8E59-69FF-0B236473BC3E}"/>
                </a:ext>
              </a:extLst>
            </p:cNvPr>
            <p:cNvSpPr/>
            <p:nvPr/>
          </p:nvSpPr>
          <p:spPr>
            <a:xfrm>
              <a:off x="6859034" y="5080513"/>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sp>
          <p:nvSpPr>
            <p:cNvPr id="145" name="Rectangle: Rounded Corners 144">
              <a:extLst>
                <a:ext uri="{FF2B5EF4-FFF2-40B4-BE49-F238E27FC236}">
                  <a16:creationId xmlns:a16="http://schemas.microsoft.com/office/drawing/2014/main" id="{61923859-5D42-B18B-0D1F-89540B307051}"/>
                </a:ext>
              </a:extLst>
            </p:cNvPr>
            <p:cNvSpPr/>
            <p:nvPr/>
          </p:nvSpPr>
          <p:spPr>
            <a:xfrm>
              <a:off x="8243238" y="4384260"/>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sp>
          <p:nvSpPr>
            <p:cNvPr id="146" name="Rectangle: Rounded Corners 145">
              <a:extLst>
                <a:ext uri="{FF2B5EF4-FFF2-40B4-BE49-F238E27FC236}">
                  <a16:creationId xmlns:a16="http://schemas.microsoft.com/office/drawing/2014/main" id="{EEB6EF0B-0E45-2E71-C233-2F5A40DFE6E9}"/>
                </a:ext>
              </a:extLst>
            </p:cNvPr>
            <p:cNvSpPr/>
            <p:nvPr/>
          </p:nvSpPr>
          <p:spPr>
            <a:xfrm>
              <a:off x="4875547" y="5802742"/>
              <a:ext cx="852181" cy="322449"/>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Web Service</a:t>
              </a:r>
            </a:p>
          </p:txBody>
        </p:sp>
        <p:sp>
          <p:nvSpPr>
            <p:cNvPr id="147" name="Rectangle: Rounded Corners 146">
              <a:extLst>
                <a:ext uri="{FF2B5EF4-FFF2-40B4-BE49-F238E27FC236}">
                  <a16:creationId xmlns:a16="http://schemas.microsoft.com/office/drawing/2014/main" id="{3FE0113C-D546-7F2F-B09A-96DDF079F5AD}"/>
                </a:ext>
              </a:extLst>
            </p:cNvPr>
            <p:cNvSpPr/>
            <p:nvPr/>
          </p:nvSpPr>
          <p:spPr>
            <a:xfrm>
              <a:off x="4861611" y="5074446"/>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Service</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148" name="Straight Arrow Connector 147">
              <a:extLst>
                <a:ext uri="{FF2B5EF4-FFF2-40B4-BE49-F238E27FC236}">
                  <a16:creationId xmlns:a16="http://schemas.microsoft.com/office/drawing/2014/main" id="{B510BBBC-9DA1-C014-FAAD-7C75CF1529C8}"/>
                </a:ext>
              </a:extLst>
            </p:cNvPr>
            <p:cNvCxnSpPr>
              <a:cxnSpLocks/>
            </p:cNvCxnSpPr>
            <p:nvPr/>
          </p:nvCxnSpPr>
          <p:spPr>
            <a:xfrm flipV="1">
              <a:off x="5387432" y="5448497"/>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E739A53-0B4E-A9EC-509A-913C541842F8}"/>
                </a:ext>
              </a:extLst>
            </p:cNvPr>
            <p:cNvCxnSpPr>
              <a:cxnSpLocks/>
            </p:cNvCxnSpPr>
            <p:nvPr/>
          </p:nvCxnSpPr>
          <p:spPr>
            <a:xfrm>
              <a:off x="5281801" y="5451557"/>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93BD899-7470-34AF-CE80-C8081B2A57A2}"/>
                </a:ext>
              </a:extLst>
            </p:cNvPr>
            <p:cNvSpPr txBox="1"/>
            <p:nvPr/>
          </p:nvSpPr>
          <p:spPr>
            <a:xfrm>
              <a:off x="5334168" y="5514778"/>
              <a:ext cx="514885" cy="230832"/>
            </a:xfrm>
            <a:prstGeom prst="rect">
              <a:avLst/>
            </a:prstGeom>
            <a:noFill/>
          </p:spPr>
          <p:txBody>
            <a:bodyPr wrap="none" rtlCol="0">
              <a:spAutoFit/>
            </a:bodyPr>
            <a:lstStyle/>
            <a:p>
              <a:r>
                <a:rPr lang="en-US" sz="900"/>
                <a:t>output</a:t>
              </a:r>
            </a:p>
          </p:txBody>
        </p:sp>
        <p:sp>
          <p:nvSpPr>
            <p:cNvPr id="151" name="TextBox 150">
              <a:extLst>
                <a:ext uri="{FF2B5EF4-FFF2-40B4-BE49-F238E27FC236}">
                  <a16:creationId xmlns:a16="http://schemas.microsoft.com/office/drawing/2014/main" id="{928CDFDF-0535-B8FB-4575-96C0B0F508AA}"/>
                </a:ext>
              </a:extLst>
            </p:cNvPr>
            <p:cNvSpPr txBox="1"/>
            <p:nvPr/>
          </p:nvSpPr>
          <p:spPr>
            <a:xfrm>
              <a:off x="4882367" y="5499484"/>
              <a:ext cx="441146" cy="230832"/>
            </a:xfrm>
            <a:prstGeom prst="rect">
              <a:avLst/>
            </a:prstGeom>
            <a:noFill/>
          </p:spPr>
          <p:txBody>
            <a:bodyPr wrap="none" rtlCol="0">
              <a:spAutoFit/>
            </a:bodyPr>
            <a:lstStyle/>
            <a:p>
              <a:r>
                <a:rPr lang="en-US" sz="900"/>
                <a:t>input</a:t>
              </a:r>
            </a:p>
          </p:txBody>
        </p:sp>
        <p:cxnSp>
          <p:nvCxnSpPr>
            <p:cNvPr id="152" name="Straight Arrow Connector 151">
              <a:extLst>
                <a:ext uri="{FF2B5EF4-FFF2-40B4-BE49-F238E27FC236}">
                  <a16:creationId xmlns:a16="http://schemas.microsoft.com/office/drawing/2014/main" id="{3F028932-6099-078C-C824-2E7ACF030060}"/>
                </a:ext>
              </a:extLst>
            </p:cNvPr>
            <p:cNvCxnSpPr>
              <a:cxnSpLocks/>
              <a:stCxn id="147" idx="0"/>
            </p:cNvCxnSpPr>
            <p:nvPr/>
          </p:nvCxnSpPr>
          <p:spPr>
            <a:xfrm flipV="1">
              <a:off x="5292353" y="4771901"/>
              <a:ext cx="1951183" cy="302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31252613-542C-22A4-21EF-CBF223D1F119}"/>
                </a:ext>
              </a:extLst>
            </p:cNvPr>
            <p:cNvSpPr/>
            <p:nvPr/>
          </p:nvSpPr>
          <p:spPr>
            <a:xfrm>
              <a:off x="5741817" y="5069885"/>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grpSp>
      <p:sp>
        <p:nvSpPr>
          <p:cNvPr id="160" name="TextBox 159">
            <a:extLst>
              <a:ext uri="{FF2B5EF4-FFF2-40B4-BE49-F238E27FC236}">
                <a16:creationId xmlns:a16="http://schemas.microsoft.com/office/drawing/2014/main" id="{E508638E-1F9E-B30C-8EC3-95064A1D52FE}"/>
              </a:ext>
            </a:extLst>
          </p:cNvPr>
          <p:cNvSpPr txBox="1"/>
          <p:nvPr/>
        </p:nvSpPr>
        <p:spPr>
          <a:xfrm>
            <a:off x="492413" y="4618944"/>
            <a:ext cx="2967802" cy="923330"/>
          </a:xfrm>
          <a:prstGeom prst="rect">
            <a:avLst/>
          </a:prstGeom>
          <a:noFill/>
        </p:spPr>
        <p:txBody>
          <a:bodyPr wrap="square">
            <a:spAutoFit/>
          </a:bodyPr>
          <a:lstStyle/>
          <a:p>
            <a:pPr algn="ctr"/>
            <a:r>
              <a:rPr lang="en-US" sz="1600" b="1">
                <a:ln>
                  <a:noFill/>
                </a:ln>
                <a:gradFill flip="none">
                  <a:gsLst>
                    <a:gs pos="0">
                      <a:srgbClr val="C03BC4"/>
                    </a:gs>
                    <a:gs pos="100000">
                      <a:srgbClr val="F4364F"/>
                    </a:gs>
                  </a:gsLst>
                  <a:path path="circle">
                    <a:fillToRect l="100000" t="100000"/>
                  </a:path>
                  <a:tileRect r="-100000" b="-100000"/>
                </a:gradFill>
                <a:latin typeface="+mn-lt"/>
                <a:cs typeface="Segoe Sans Text Semibold"/>
              </a:rPr>
              <a:t>No Agent</a:t>
            </a:r>
            <a:endPar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ea typeface="+mn-ea"/>
              <a:cs typeface="Segoe Sans Text Semibold"/>
            </a:endParaRPr>
          </a:p>
          <a:p>
            <a:pPr algn="ctr"/>
            <a:r>
              <a:rPr lang="en-US" sz="1600" b="1">
                <a:latin typeface="Segoe UI Semilight" panose="020B0402040204020203" pitchFamily="34" charset="0"/>
                <a:cs typeface="Segoe UI Semilight" panose="020B0402040204020203" pitchFamily="34" charset="0"/>
              </a:rPr>
              <a:t>Very narrow one shot task</a:t>
            </a:r>
          </a:p>
          <a:p>
            <a:endParaRPr lang="en-US" sz="800" i="1">
              <a:latin typeface="Segoe UI Semilight" panose="020B0402040204020203" pitchFamily="34" charset="0"/>
              <a:cs typeface="Segoe UI Semilight" panose="020B0402040204020203" pitchFamily="34" charset="0"/>
            </a:endParaRPr>
          </a:p>
          <a:p>
            <a:r>
              <a:rPr lang="en-US" sz="1400" i="1">
                <a:latin typeface="Segoe UI Semilight" panose="020B0402040204020203" pitchFamily="34" charset="0"/>
                <a:cs typeface="Segoe UI Semilight" panose="020B0402040204020203" pitchFamily="34" charset="0"/>
              </a:rPr>
              <a:t>Ex: log to JSON</a:t>
            </a:r>
          </a:p>
        </p:txBody>
      </p:sp>
      <p:sp>
        <p:nvSpPr>
          <p:cNvPr id="162" name="TextBox 161">
            <a:extLst>
              <a:ext uri="{FF2B5EF4-FFF2-40B4-BE49-F238E27FC236}">
                <a16:creationId xmlns:a16="http://schemas.microsoft.com/office/drawing/2014/main" id="{33653AB9-A09B-5743-FAC4-81172E080688}"/>
              </a:ext>
            </a:extLst>
          </p:cNvPr>
          <p:cNvSpPr txBox="1"/>
          <p:nvPr/>
        </p:nvSpPr>
        <p:spPr>
          <a:xfrm>
            <a:off x="3494718" y="4600945"/>
            <a:ext cx="3758948" cy="1138773"/>
          </a:xfrm>
          <a:prstGeom prst="rect">
            <a:avLst/>
          </a:prstGeom>
          <a:noFill/>
        </p:spPr>
        <p:txBody>
          <a:bodyPr wrap="square">
            <a:spAutoFit/>
          </a:bodyPr>
          <a:lstStyle/>
          <a:p>
            <a:pPr algn="ctr"/>
            <a:r>
              <a:rPr lang="en-US" sz="1600" b="1">
                <a:gradFill flip="none">
                  <a:gsLst>
                    <a:gs pos="0">
                      <a:srgbClr val="C03BC4"/>
                    </a:gs>
                    <a:gs pos="100000">
                      <a:srgbClr val="F4364F"/>
                    </a:gs>
                  </a:gsLst>
                  <a:path path="circle">
                    <a:fillToRect l="100000" t="100000"/>
                  </a:path>
                  <a:tileRect r="-100000" b="-100000"/>
                </a:gradFill>
                <a:cs typeface="Segoe Sans Text Semibold"/>
              </a:rPr>
              <a:t>Single</a:t>
            </a:r>
            <a:r>
              <a:rPr lang="en-US" sz="1600" b="1">
                <a:ln>
                  <a:noFill/>
                </a:ln>
                <a:gradFill flip="none">
                  <a:gsLst>
                    <a:gs pos="0">
                      <a:srgbClr val="C03BC4"/>
                    </a:gs>
                    <a:gs pos="100000">
                      <a:srgbClr val="F4364F"/>
                    </a:gs>
                  </a:gsLst>
                  <a:path path="circle">
                    <a:fillToRect l="100000" t="100000"/>
                  </a:path>
                  <a:tileRect r="-100000" b="-100000"/>
                </a:gradFill>
                <a:latin typeface="+mn-lt"/>
                <a:cs typeface="Segoe Sans Text Semibold"/>
              </a:rPr>
              <a:t> Agent</a:t>
            </a:r>
            <a:endPar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ea typeface="+mn-ea"/>
              <a:cs typeface="Segoe Sans Text Semibold"/>
            </a:endParaRPr>
          </a:p>
          <a:p>
            <a:pPr algn="ctr"/>
            <a:r>
              <a:rPr lang="en-US" sz="1600" b="1">
                <a:latin typeface="Segoe UI Semilight" panose="020B0402040204020203" pitchFamily="34" charset="0"/>
                <a:cs typeface="Segoe UI Semilight" panose="020B0402040204020203" pitchFamily="34" charset="0"/>
              </a:rPr>
              <a:t>Very clearly scoped iterative task</a:t>
            </a:r>
          </a:p>
          <a:p>
            <a:endParaRPr lang="en-US" sz="800" i="1">
              <a:latin typeface="Segoe UI Semilight" panose="020B0402040204020203" pitchFamily="34" charset="0"/>
              <a:cs typeface="Segoe UI Semilight" panose="020B0402040204020203" pitchFamily="34" charset="0"/>
            </a:endParaRPr>
          </a:p>
          <a:p>
            <a:r>
              <a:rPr lang="en-US" sz="1400" i="1">
                <a:latin typeface="Segoe UI Semilight" panose="020B0402040204020203" pitchFamily="34" charset="0"/>
                <a:cs typeface="Segoe UI Semilight" panose="020B0402040204020203" pitchFamily="34" charset="0"/>
              </a:rPr>
              <a:t>Ex: providing an answer with supporting evidence to a complex question</a:t>
            </a:r>
          </a:p>
        </p:txBody>
      </p:sp>
      <p:sp>
        <p:nvSpPr>
          <p:cNvPr id="164" name="TextBox 163">
            <a:extLst>
              <a:ext uri="{FF2B5EF4-FFF2-40B4-BE49-F238E27FC236}">
                <a16:creationId xmlns:a16="http://schemas.microsoft.com/office/drawing/2014/main" id="{C698FC71-E78E-228C-5B3D-AC08E55459DF}"/>
              </a:ext>
            </a:extLst>
          </p:cNvPr>
          <p:cNvSpPr txBox="1"/>
          <p:nvPr/>
        </p:nvSpPr>
        <p:spPr>
          <a:xfrm>
            <a:off x="7343238" y="4596863"/>
            <a:ext cx="4848762" cy="1569660"/>
          </a:xfrm>
          <a:prstGeom prst="rect">
            <a:avLst/>
          </a:prstGeom>
          <a:noFill/>
        </p:spPr>
        <p:txBody>
          <a:bodyPr wrap="square">
            <a:spAutoFit/>
          </a:bodyPr>
          <a:lstStyle/>
          <a:p>
            <a:pPr algn="ctr"/>
            <a:r>
              <a:rPr lang="en-US" sz="1600" b="1">
                <a:gradFill flip="none">
                  <a:gsLst>
                    <a:gs pos="0">
                      <a:srgbClr val="C03BC4"/>
                    </a:gs>
                    <a:gs pos="100000">
                      <a:srgbClr val="F4364F"/>
                    </a:gs>
                  </a:gsLst>
                  <a:path path="circle">
                    <a:fillToRect l="100000" t="100000"/>
                  </a:path>
                  <a:tileRect r="-100000" b="-100000"/>
                </a:gradFill>
                <a:cs typeface="Segoe Sans Text Semibold"/>
              </a:rPr>
              <a:t>Multi-agent Systems</a:t>
            </a:r>
            <a:endPar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ea typeface="+mn-ea"/>
              <a:cs typeface="Segoe Sans Text Semibold"/>
            </a:endParaRPr>
          </a:p>
          <a:p>
            <a:pPr algn="ctr"/>
            <a:r>
              <a:rPr lang="en-US" sz="1600" b="1">
                <a:latin typeface="Segoe UI Semilight" panose="020B0402040204020203" pitchFamily="34" charset="0"/>
                <a:cs typeface="Segoe UI Semilight" panose="020B0402040204020203" pitchFamily="34" charset="0"/>
              </a:rPr>
              <a:t>Wide scope complex use case requiring diverse skills</a:t>
            </a:r>
          </a:p>
          <a:p>
            <a:endParaRPr lang="en-US" sz="800">
              <a:latin typeface="Segoe UI Semilight" panose="020B0402040204020203" pitchFamily="34" charset="0"/>
              <a:cs typeface="Segoe UI Semilight" panose="020B0402040204020203" pitchFamily="34" charset="0"/>
            </a:endParaRPr>
          </a:p>
          <a:p>
            <a:r>
              <a:rPr lang="en-US" sz="1400" i="1">
                <a:latin typeface="Segoe UI Semilight" panose="020B0402040204020203" pitchFamily="34" charset="0"/>
                <a:cs typeface="Segoe UI Semilight" panose="020B0402040204020203" pitchFamily="34" charset="0"/>
              </a:rPr>
              <a:t>Ex: Propose 2 Instagram marketing campaigns including assets that would leverage the top 2 recent trends in our past quarter US Sales to boost our mailing list user base and predict the impact of each campaign</a:t>
            </a:r>
          </a:p>
        </p:txBody>
      </p:sp>
    </p:spTree>
    <p:extLst>
      <p:ext uri="{BB962C8B-B14F-4D97-AF65-F5344CB8AC3E}">
        <p14:creationId xmlns:p14="http://schemas.microsoft.com/office/powerpoint/2010/main" val="9854061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7CD2-85A3-3143-61ED-A2547884973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77C9282-4E1A-BA54-1BFF-CFB30E216C68}"/>
              </a:ext>
            </a:extLst>
          </p:cNvPr>
          <p:cNvSpPr>
            <a:spLocks noGrp="1"/>
          </p:cNvSpPr>
          <p:nvPr>
            <p:ph type="title"/>
          </p:nvPr>
        </p:nvSpPr>
        <p:spPr>
          <a:xfrm>
            <a:off x="588263" y="457200"/>
            <a:ext cx="11018520" cy="553998"/>
          </a:xfrm>
        </p:spPr>
        <p:txBody>
          <a:bodyPr wrap="square" anchor="t">
            <a:normAutofit/>
          </a:bodyPr>
          <a:lstStyle/>
          <a:p>
            <a:pPr algn="ctr"/>
            <a:r>
              <a:rPr lang="en-US"/>
              <a:t>An agent needs to accomplish 3 things:</a:t>
            </a:r>
          </a:p>
        </p:txBody>
      </p:sp>
      <p:graphicFrame>
        <p:nvGraphicFramePr>
          <p:cNvPr id="19" name="Text Placeholder 5">
            <a:extLst>
              <a:ext uri="{FF2B5EF4-FFF2-40B4-BE49-F238E27FC236}">
                <a16:creationId xmlns:a16="http://schemas.microsoft.com/office/drawing/2014/main" id="{ED724D7B-6F3B-3F37-D48A-157E8B211959}"/>
              </a:ext>
            </a:extLst>
          </p:cNvPr>
          <p:cNvGraphicFramePr>
            <a:graphicFrameLocks noGrp="1"/>
          </p:cNvGraphicFramePr>
          <p:nvPr>
            <p:ph sz="quarter" idx="10"/>
            <p:extLst>
              <p:ext uri="{D42A27DB-BD31-4B8C-83A1-F6EECF244321}">
                <p14:modId xmlns:p14="http://schemas.microsoft.com/office/powerpoint/2010/main" val="1213992992"/>
              </p:ext>
            </p:extLst>
          </p:nvPr>
        </p:nvGraphicFramePr>
        <p:xfrm>
          <a:off x="584200" y="5064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le 1">
            <a:extLst>
              <a:ext uri="{FF2B5EF4-FFF2-40B4-BE49-F238E27FC236}">
                <a16:creationId xmlns:a16="http://schemas.microsoft.com/office/drawing/2014/main" id="{E4BDEC13-B8D7-6643-DB2D-491F4C1600D8}"/>
              </a:ext>
            </a:extLst>
          </p:cNvPr>
          <p:cNvSpPr/>
          <p:nvPr/>
        </p:nvSpPr>
        <p:spPr>
          <a:xfrm>
            <a:off x="584200" y="3110949"/>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5" name="Rounded Rectangle 1">
            <a:extLst>
              <a:ext uri="{FF2B5EF4-FFF2-40B4-BE49-F238E27FC236}">
                <a16:creationId xmlns:a16="http://schemas.microsoft.com/office/drawing/2014/main" id="{BA781E42-E5D5-8500-EEE8-55C2896F8A5E}"/>
              </a:ext>
            </a:extLst>
          </p:cNvPr>
          <p:cNvSpPr/>
          <p:nvPr/>
        </p:nvSpPr>
        <p:spPr>
          <a:xfrm>
            <a:off x="580455" y="5004852"/>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6" name="TextBox 5">
            <a:extLst>
              <a:ext uri="{FF2B5EF4-FFF2-40B4-BE49-F238E27FC236}">
                <a16:creationId xmlns:a16="http://schemas.microsoft.com/office/drawing/2014/main" id="{DD4D584F-3B84-9691-A924-382E9696600F}"/>
              </a:ext>
            </a:extLst>
          </p:cNvPr>
          <p:cNvSpPr txBox="1"/>
          <p:nvPr/>
        </p:nvSpPr>
        <p:spPr>
          <a:xfrm>
            <a:off x="2496568" y="5509650"/>
            <a:ext cx="6100762" cy="384721"/>
          </a:xfrm>
          <a:prstGeom prst="rect">
            <a:avLst/>
          </a:prstGeom>
          <a:noFill/>
        </p:spPr>
        <p:txBody>
          <a:bodyPr wrap="square" lIns="0" tIns="0" rIns="0" bIns="0" rtlCol="0">
            <a:spAutoFit/>
          </a:bodyPr>
          <a:lstStyle/>
          <a:p>
            <a:pPr algn="l"/>
            <a:r>
              <a:rPr lang="en-US" sz="2500">
                <a:solidFill>
                  <a:srgbClr val="FFFFFF"/>
                </a:solidFill>
                <a:latin typeface="Segoe UI"/>
              </a:rPr>
              <a:t>Perform an action for the end-user</a:t>
            </a:r>
          </a:p>
        </p:txBody>
      </p:sp>
      <p:pic>
        <p:nvPicPr>
          <p:cNvPr id="8" name="Graphic 7" descr="Clipboard Checked outline">
            <a:extLst>
              <a:ext uri="{FF2B5EF4-FFF2-40B4-BE49-F238E27FC236}">
                <a16:creationId xmlns:a16="http://schemas.microsoft.com/office/drawing/2014/main" id="{187D02E4-6024-EB59-F891-7494BA5A2A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184" y="5267859"/>
            <a:ext cx="914400" cy="914400"/>
          </a:xfrm>
          <a:prstGeom prst="rect">
            <a:avLst/>
          </a:prstGeom>
        </p:spPr>
      </p:pic>
    </p:spTree>
    <p:extLst>
      <p:ext uri="{BB962C8B-B14F-4D97-AF65-F5344CB8AC3E}">
        <p14:creationId xmlns:p14="http://schemas.microsoft.com/office/powerpoint/2010/main" val="3103545366"/>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5.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273B2DF5-5468-D94B-A853-C368E13CC91A}"/>
    </a:ext>
  </a:extLst>
</a:theme>
</file>

<file path=ppt/theme/theme8.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9.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7" ma:contentTypeDescription="Create a new document." ma:contentTypeScope="" ma:versionID="566528f2922ad54e26a908d2133454c1">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6c91453d1ce2972ce38a1123b4b20cb5"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element ref="ns2:TranslatedLang" minOccurs="0"/>
                <xsd:element ref="ns2:content" minOccurs="0"/>
                <xsd:element ref="ns2:MediaServiceDoc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TranslatedLang" ma:index="29" nillable="true" ma:displayName="Translated Language" ma:hidden="true" ma:internalName="TranslatedLang" ma:readOnly="true">
      <xsd:simpleType>
        <xsd:restriction base="dms:Text"/>
      </xsd:simpleType>
    </xsd:element>
    <xsd:element name="content" ma:index="30" nillable="true" ma:displayName="content" ma:format="Dropdown" ma:internalName="content">
      <xsd:simpleType>
        <xsd:restriction base="dms:Choice">
          <xsd:enumeration value="Visual Studio"/>
          <xsd:enumeration value="VS Code"/>
          <xsd:enumeration value="GitHub Copilot"/>
          <xsd:enumeration value="Dev Box"/>
          <xsd:enumeration value="Choice 5"/>
        </xsd:restriction>
      </xsd:simpleType>
    </xsd:element>
    <xsd:element name="MediaServiceDocTags" ma:index="31" nillable="true" ma:displayName="MediaServiceDocTags" ma:hidden="true" ma:internalName="MediaServiceDoc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TaxCatchAll xmlns="230e9df3-be65-4c73-a93b-d1236ebd677e" xsi:nil="true"/>
    <Number xmlns="804751ba-60e0-4191-9865-d7e5284c1d69" xsi:nil="true"/>
    <Time xmlns="804751ba-60e0-4191-9865-d7e5284c1d69" xsi:nil="true"/>
    <content xmlns="804751ba-60e0-4191-9865-d7e5284c1d6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EFF8911-C475-4026-9153-7CAEF599D419}">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Application>Microsoft Office PowerPoint</Application>
  <PresentationFormat>Widescreen</PresentationFormat>
  <Slides>38</Slides>
  <Notes>36</Notes>
  <HiddenSlides>0</HiddenSlides>
  <ScaleCrop>false</ScaleCrop>
  <HeadingPairs>
    <vt:vector size="4" baseType="variant">
      <vt:variant>
        <vt:lpstr>Theme</vt:lpstr>
      </vt:variant>
      <vt:variant>
        <vt:i4>10</vt:i4>
      </vt:variant>
      <vt:variant>
        <vt:lpstr>Slide Titles</vt:lpstr>
      </vt:variant>
      <vt:variant>
        <vt:i4>38</vt:i4>
      </vt:variant>
    </vt:vector>
  </HeadingPairs>
  <TitlesOfParts>
    <vt:vector size="48" baseType="lpstr">
      <vt:lpstr>Microsoft AI Tour 16:9 Template Light</vt:lpstr>
      <vt:lpstr>Microsoft AI Tour 16:9 Template Dark</vt:lpstr>
      <vt:lpstr>Microsoft Build 16:9 Template Dark</vt:lpstr>
      <vt:lpstr>Test</vt:lpstr>
      <vt:lpstr>1_MS Ignite 16:9 Template Light</vt:lpstr>
      <vt:lpstr>MS Ignite 16:9 Template Dark</vt:lpstr>
      <vt:lpstr>1_MS Ignite 16:9 Template Light</vt:lpstr>
      <vt:lpstr>Azure 2023 Template</vt:lpstr>
      <vt:lpstr>AI Agents Hack Template Light Mode</vt:lpstr>
      <vt:lpstr>office theme</vt:lpstr>
      <vt:lpstr>Crie um aplicativo com o Azure AI Agent Service </vt:lpstr>
      <vt:lpstr>Hackathon de agentes de IA</vt:lpstr>
      <vt:lpstr>Quatro semanas de aprendizado</vt:lpstr>
      <vt:lpstr>Transmissões em quatro idiomas </vt:lpstr>
      <vt:lpstr>Prêmios 🏆</vt:lpstr>
      <vt:lpstr>Inscrição</vt:lpstr>
      <vt:lpstr>PowerPoint Presentation</vt:lpstr>
      <vt:lpstr>Evolution of LLM-based Solutions</vt:lpstr>
      <vt:lpstr>An agent needs to accomplish 3 things:</vt:lpstr>
      <vt:lpstr>PowerPoint Presentation</vt:lpstr>
      <vt:lpstr>Use case</vt:lpstr>
      <vt:lpstr>Demo – Contoso Sales Agent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Architecture</vt:lpstr>
      <vt:lpstr>PowerPoint Presentation</vt:lpstr>
      <vt:lpstr>PowerPoint Presentation</vt:lpstr>
      <vt:lpstr>Function Calling</vt:lpstr>
      <vt:lpstr>https://aka.ms/aihack/agent-service/docs</vt:lpstr>
      <vt:lpstr>https://aka.ms/aihack/agent-service/docs</vt:lpstr>
      <vt:lpstr>PowerPoint Presentation</vt:lpstr>
      <vt:lpstr>PowerPoint Presentation</vt:lpstr>
      <vt:lpstr>PowerPoint Presentation</vt:lpstr>
      <vt:lpstr>PowerPoint Presentation</vt:lpstr>
      <vt:lpstr>Demo: Contoso Creative Writer (visão geral da arquitetura)</vt:lpstr>
      <vt:lpstr>PowerPoint Presentation</vt:lpstr>
      <vt:lpstr>Learnings and next steps</vt:lpstr>
      <vt:lpstr>PowerPoint Presentation</vt:lpstr>
      <vt:lpstr>aka.ms/Startup-Spotlight-Playlist</vt:lpstr>
      <vt:lpstr>PowerPoint Presentation</vt:lpstr>
      <vt:lpstr>Hackathon de agentes de IA: Próximos passos </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Chris Noring</dc:creator>
  <cp:keywords>Microsoft AI Tour</cp:keywords>
  <dc:description/>
  <cp:revision>1</cp:revision>
  <cp:lastPrinted>2024-12-10T20:44:25Z</cp:lastPrinted>
  <dcterms:created xsi:type="dcterms:W3CDTF">2024-07-15T12:16:38Z</dcterms:created>
  <dcterms:modified xsi:type="dcterms:W3CDTF">2025-04-18T17:56:15Z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ComplianceAssetId">
    <vt:lpwstr/>
  </property>
  <property fmtid="{D5CDD505-2E9C-101B-9397-08002B2CF9AE}" pid="20" name="_ExtendedDescription">
    <vt:lpwstr/>
  </property>
  <property fmtid="{D5CDD505-2E9C-101B-9397-08002B2CF9AE}" pid="21" name="TriggerFlowInfo">
    <vt:lpwstr/>
  </property>
  <property fmtid="{D5CDD505-2E9C-101B-9397-08002B2CF9AE}" pid="22" name="_activity">
    <vt:lpwstr>{"FileActivityType":"9","FileActivityTimeStamp":"2025-01-29T12:06:44.917Z","FileActivityUsersOnPage":[{"DisplayName":"Amanda Foster","Id":"fosteramanda@microsoft.com"},{"DisplayName":"Carlotta Castelluccio","Id":"cacaste@microsoft.com"}],"FileActivityNavigationId":null}</vt:lpwstr>
  </property>
</Properties>
</file>